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4"/>
    <p:sldMasterId id="2147483648" r:id="rId5"/>
    <p:sldMasterId id="2147483692" r:id="rId6"/>
  </p:sldMasterIdLst>
  <p:notesMasterIdLst>
    <p:notesMasterId r:id="rId24"/>
  </p:notesMasterIdLst>
  <p:handoutMasterIdLst>
    <p:handoutMasterId r:id="rId25"/>
  </p:handoutMasterIdLst>
  <p:sldIdLst>
    <p:sldId id="283" r:id="rId7"/>
    <p:sldId id="257" r:id="rId8"/>
    <p:sldId id="258" r:id="rId9"/>
    <p:sldId id="282" r:id="rId10"/>
    <p:sldId id="280" r:id="rId11"/>
    <p:sldId id="279" r:id="rId12"/>
    <p:sldId id="278" r:id="rId13"/>
    <p:sldId id="277" r:id="rId14"/>
    <p:sldId id="274" r:id="rId15"/>
    <p:sldId id="266" r:id="rId16"/>
    <p:sldId id="267" r:id="rId17"/>
    <p:sldId id="268" r:id="rId18"/>
    <p:sldId id="269" r:id="rId19"/>
    <p:sldId id="270" r:id="rId20"/>
    <p:sldId id="271" r:id="rId21"/>
    <p:sldId id="276" r:id="rId22"/>
    <p:sldId id="275" r:id="rId23"/>
  </p:sldIdLst>
  <p:sldSz cx="12192000" cy="6858000"/>
  <p:notesSz cx="6858000" cy="9144000"/>
  <p:defaultTex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545"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588E457-F3D1-11F5-0D59-C4CAFD62A8D0}" name="Wijker, Steven" initials="SW" userId="S::s.wijker@VRLN.NL::597581ce-f2a8-40d7-ae85-598b4bd645eb" providerId="AD"/>
  <p188:author id="{A651888C-3F54-6CC8-3A18-DAF3B988797A}" name="Nicole de Jong" initials="NJ" userId="S::nicole.de.jong_vggm.nl#ext#@ggdghornederland.onmicrosoft.com::5d6b3799-3dc4-4a43-8bca-c8e42c7d955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898"/>
    <a:srgbClr val="DAD3D1"/>
    <a:srgbClr val="E8525F"/>
    <a:srgbClr val="4F81BD"/>
    <a:srgbClr val="9AD6D6"/>
    <a:srgbClr val="F1A9AD"/>
    <a:srgbClr val="3DB28F"/>
    <a:srgbClr val="FABD15"/>
    <a:srgbClr val="E54800"/>
    <a:srgbClr val="E303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5E49D3-3CD4-493D-B616-C455DBEB5ED1}" v="354" dt="2023-12-20T13:09:52.238"/>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Stijl, gemiddeld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23157" autoAdjust="0"/>
    <p:restoredTop sz="94660"/>
  </p:normalViewPr>
  <p:slideViewPr>
    <p:cSldViewPr snapToGrid="0">
      <p:cViewPr>
        <p:scale>
          <a:sx n="100" d="100"/>
          <a:sy n="100" d="100"/>
        </p:scale>
        <p:origin x="1176" y="1410"/>
      </p:cViewPr>
      <p:guideLst>
        <p:guide orient="horz" pos="2160"/>
        <p:guide pos="3545"/>
        <p:guide pos="3840"/>
      </p:guideLst>
    </p:cSldViewPr>
  </p:slideViewPr>
  <p:notesTextViewPr>
    <p:cViewPr>
      <p:scale>
        <a:sx n="3" d="2"/>
        <a:sy n="3" d="2"/>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notesMaster" Target="notesMasters/notesMaster1.xml"/><Relationship Id="rId32"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rmeulen, Sander" userId="e08259fd-81d2-4a86-9b20-28ba02d67a18" providerId="ADAL" clId="{CB5E49D3-3CD4-493D-B616-C455DBEB5ED1}"/>
    <pc:docChg chg="undo redo custSel addSld delSld modSld sldOrd addMainMaster delMainMaster modMainMaster">
      <pc:chgData name="Vermeulen, Sander" userId="e08259fd-81d2-4a86-9b20-28ba02d67a18" providerId="ADAL" clId="{CB5E49D3-3CD4-493D-B616-C455DBEB5ED1}" dt="2023-12-20T13:10:12.411" v="3694" actId="1076"/>
      <pc:docMkLst>
        <pc:docMk/>
      </pc:docMkLst>
      <pc:sldChg chg="del">
        <pc:chgData name="Vermeulen, Sander" userId="e08259fd-81d2-4a86-9b20-28ba02d67a18" providerId="ADAL" clId="{CB5E49D3-3CD4-493D-B616-C455DBEB5ED1}" dt="2023-12-19T13:21:54.877" v="3011" actId="47"/>
        <pc:sldMkLst>
          <pc:docMk/>
          <pc:sldMk cId="3534363687" sldId="256"/>
        </pc:sldMkLst>
      </pc:sldChg>
      <pc:sldChg chg="ord">
        <pc:chgData name="Vermeulen, Sander" userId="e08259fd-81d2-4a86-9b20-28ba02d67a18" providerId="ADAL" clId="{CB5E49D3-3CD4-493D-B616-C455DBEB5ED1}" dt="2023-12-18T14:43:48.375" v="2374"/>
        <pc:sldMkLst>
          <pc:docMk/>
          <pc:sldMk cId="2412736936" sldId="268"/>
        </pc:sldMkLst>
      </pc:sldChg>
      <pc:sldChg chg="delCm">
        <pc:chgData name="Vermeulen, Sander" userId="e08259fd-81d2-4a86-9b20-28ba02d67a18" providerId="ADAL" clId="{CB5E49D3-3CD4-493D-B616-C455DBEB5ED1}" dt="2023-12-18T18:50:20.848" v="2409"/>
        <pc:sldMkLst>
          <pc:docMk/>
          <pc:sldMk cId="2134946426" sldId="277"/>
        </pc:sldMkLst>
        <pc:extLst>
          <p:ext xmlns:p="http://schemas.openxmlformats.org/presentationml/2006/main" uri="{D6D511B9-2390-475A-947B-AFAB55BFBCF1}">
            <pc226:cmChg xmlns:pc226="http://schemas.microsoft.com/office/powerpoint/2022/06/main/command" chg="del">
              <pc226:chgData name="Vermeulen, Sander" userId="e08259fd-81d2-4a86-9b20-28ba02d67a18" providerId="ADAL" clId="{CB5E49D3-3CD4-493D-B616-C455DBEB5ED1}" dt="2023-12-18T18:50:20.848" v="2409"/>
              <pc2:cmMkLst xmlns:pc2="http://schemas.microsoft.com/office/powerpoint/2019/9/main/command">
                <pc:docMk/>
                <pc:sldMk cId="2134946426" sldId="277"/>
                <pc2:cmMk id="{EB3240A7-C4D0-490C-B8CB-7631553C1565}"/>
              </pc2:cmMkLst>
            </pc226:cmChg>
          </p:ext>
        </pc:extLst>
      </pc:sldChg>
      <pc:sldChg chg="delCm">
        <pc:chgData name="Vermeulen, Sander" userId="e08259fd-81d2-4a86-9b20-28ba02d67a18" providerId="ADAL" clId="{CB5E49D3-3CD4-493D-B616-C455DBEB5ED1}" dt="2023-12-18T18:50:24.117" v="2410"/>
        <pc:sldMkLst>
          <pc:docMk/>
          <pc:sldMk cId="3391379386" sldId="278"/>
        </pc:sldMkLst>
        <pc:extLst>
          <p:ext xmlns:p="http://schemas.openxmlformats.org/presentationml/2006/main" uri="{D6D511B9-2390-475A-947B-AFAB55BFBCF1}">
            <pc226:cmChg xmlns:pc226="http://schemas.microsoft.com/office/powerpoint/2022/06/main/command" chg="del">
              <pc226:chgData name="Vermeulen, Sander" userId="e08259fd-81d2-4a86-9b20-28ba02d67a18" providerId="ADAL" clId="{CB5E49D3-3CD4-493D-B616-C455DBEB5ED1}" dt="2023-12-18T18:50:24.117" v="2410"/>
              <pc2:cmMkLst xmlns:pc2="http://schemas.microsoft.com/office/powerpoint/2019/9/main/command">
                <pc:docMk/>
                <pc:sldMk cId="3391379386" sldId="278"/>
                <pc2:cmMk id="{0BE3BEEE-C24E-4AF0-9074-2A29594F2BDF}"/>
              </pc2:cmMkLst>
            </pc226:cmChg>
          </p:ext>
        </pc:extLst>
      </pc:sldChg>
      <pc:sldChg chg="delCm">
        <pc:chgData name="Vermeulen, Sander" userId="e08259fd-81d2-4a86-9b20-28ba02d67a18" providerId="ADAL" clId="{CB5E49D3-3CD4-493D-B616-C455DBEB5ED1}" dt="2023-12-18T18:50:37.347" v="2412"/>
        <pc:sldMkLst>
          <pc:docMk/>
          <pc:sldMk cId="2546616141" sldId="280"/>
        </pc:sldMkLst>
        <pc:extLst>
          <p:ext xmlns:p="http://schemas.openxmlformats.org/presentationml/2006/main" uri="{D6D511B9-2390-475A-947B-AFAB55BFBCF1}">
            <pc226:cmChg xmlns:pc226="http://schemas.microsoft.com/office/powerpoint/2022/06/main/command" chg="del">
              <pc226:chgData name="Vermeulen, Sander" userId="e08259fd-81d2-4a86-9b20-28ba02d67a18" providerId="ADAL" clId="{CB5E49D3-3CD4-493D-B616-C455DBEB5ED1}" dt="2023-12-18T18:50:37.347" v="2412"/>
              <pc2:cmMkLst xmlns:pc2="http://schemas.microsoft.com/office/powerpoint/2019/9/main/command">
                <pc:docMk/>
                <pc:sldMk cId="2546616141" sldId="280"/>
                <pc2:cmMk id="{FBE8718B-6AF6-4B48-A533-4E0799767977}"/>
              </pc2:cmMkLst>
            </pc226:cmChg>
            <pc226:cmChg xmlns:pc226="http://schemas.microsoft.com/office/powerpoint/2022/06/main/command" chg="del">
              <pc226:chgData name="Vermeulen, Sander" userId="e08259fd-81d2-4a86-9b20-28ba02d67a18" providerId="ADAL" clId="{CB5E49D3-3CD4-493D-B616-C455DBEB5ED1}" dt="2023-12-18T18:50:35.811" v="2411"/>
              <pc2:cmMkLst xmlns:pc2="http://schemas.microsoft.com/office/powerpoint/2019/9/main/command">
                <pc:docMk/>
                <pc:sldMk cId="2546616141" sldId="280"/>
                <pc2:cmMk id="{D4930890-49D5-41A7-9CDC-5EEA02D59CC1}"/>
              </pc2:cmMkLst>
            </pc226:cmChg>
          </p:ext>
        </pc:extLst>
      </pc:sldChg>
      <pc:sldChg chg="del">
        <pc:chgData name="Vermeulen, Sander" userId="e08259fd-81d2-4a86-9b20-28ba02d67a18" providerId="ADAL" clId="{CB5E49D3-3CD4-493D-B616-C455DBEB5ED1}" dt="2023-12-18T13:46:02.419" v="2132" actId="47"/>
        <pc:sldMkLst>
          <pc:docMk/>
          <pc:sldMk cId="961842778" sldId="283"/>
        </pc:sldMkLst>
      </pc:sldChg>
      <pc:sldChg chg="delSp new mod modClrScheme chgLayout">
        <pc:chgData name="Vermeulen, Sander" userId="e08259fd-81d2-4a86-9b20-28ba02d67a18" providerId="ADAL" clId="{CB5E49D3-3CD4-493D-B616-C455DBEB5ED1}" dt="2023-12-19T13:22:01.085" v="3013" actId="700"/>
        <pc:sldMkLst>
          <pc:docMk/>
          <pc:sldMk cId="3863716991" sldId="283"/>
        </pc:sldMkLst>
        <pc:spChg chg="del">
          <ac:chgData name="Vermeulen, Sander" userId="e08259fd-81d2-4a86-9b20-28ba02d67a18" providerId="ADAL" clId="{CB5E49D3-3CD4-493D-B616-C455DBEB5ED1}" dt="2023-12-19T13:22:01.085" v="3013" actId="700"/>
          <ac:spMkLst>
            <pc:docMk/>
            <pc:sldMk cId="3863716991" sldId="283"/>
            <ac:spMk id="2" creationId="{D940AE27-DDA7-A53A-2051-8A4D4EB1EDE6}"/>
          </ac:spMkLst>
        </pc:spChg>
      </pc:sldChg>
      <pc:sldChg chg="delSp new del mod ord modClrScheme chgLayout">
        <pc:chgData name="Vermeulen, Sander" userId="e08259fd-81d2-4a86-9b20-28ba02d67a18" providerId="ADAL" clId="{CB5E49D3-3CD4-493D-B616-C455DBEB5ED1}" dt="2023-12-18T10:41:43.922" v="605" actId="47"/>
        <pc:sldMkLst>
          <pc:docMk/>
          <pc:sldMk cId="2142193351" sldId="284"/>
        </pc:sldMkLst>
        <pc:spChg chg="del">
          <ac:chgData name="Vermeulen, Sander" userId="e08259fd-81d2-4a86-9b20-28ba02d67a18" providerId="ADAL" clId="{CB5E49D3-3CD4-493D-B616-C455DBEB5ED1}" dt="2023-12-18T07:54:56.978" v="246" actId="700"/>
          <ac:spMkLst>
            <pc:docMk/>
            <pc:sldMk cId="2142193351" sldId="284"/>
            <ac:spMk id="2" creationId="{4781F6B8-BA09-5DF2-858B-01D800785DD1}"/>
          </ac:spMkLst>
        </pc:spChg>
      </pc:sldChg>
      <pc:sldChg chg="delSp new del mod modClrScheme chgLayout">
        <pc:chgData name="Vermeulen, Sander" userId="e08259fd-81d2-4a86-9b20-28ba02d67a18" providerId="ADAL" clId="{CB5E49D3-3CD4-493D-B616-C455DBEB5ED1}" dt="2023-12-20T12:55:43.857" v="3613" actId="47"/>
        <pc:sldMkLst>
          <pc:docMk/>
          <pc:sldMk cId="3075697478" sldId="284"/>
        </pc:sldMkLst>
        <pc:spChg chg="del">
          <ac:chgData name="Vermeulen, Sander" userId="e08259fd-81d2-4a86-9b20-28ba02d67a18" providerId="ADAL" clId="{CB5E49D3-3CD4-493D-B616-C455DBEB5ED1}" dt="2023-12-20T12:55:36.464" v="3612" actId="700"/>
          <ac:spMkLst>
            <pc:docMk/>
            <pc:sldMk cId="3075697478" sldId="284"/>
            <ac:spMk id="2" creationId="{B7A2243E-7BCD-154A-4CAB-53548E4E700B}"/>
          </ac:spMkLst>
        </pc:spChg>
        <pc:spChg chg="del">
          <ac:chgData name="Vermeulen, Sander" userId="e08259fd-81d2-4a86-9b20-28ba02d67a18" providerId="ADAL" clId="{CB5E49D3-3CD4-493D-B616-C455DBEB5ED1}" dt="2023-12-20T12:55:36.464" v="3612" actId="700"/>
          <ac:spMkLst>
            <pc:docMk/>
            <pc:sldMk cId="3075697478" sldId="284"/>
            <ac:spMk id="3" creationId="{905E3FA9-72A7-CE1A-0A51-B6D042EB54B8}"/>
          </ac:spMkLst>
        </pc:spChg>
      </pc:sldChg>
      <pc:sldMasterChg chg="addSp delSp modSp mod addSldLayout delSldLayout modSldLayout sldLayoutOrd">
        <pc:chgData name="Vermeulen, Sander" userId="e08259fd-81d2-4a86-9b20-28ba02d67a18" providerId="ADAL" clId="{CB5E49D3-3CD4-493D-B616-C455DBEB5ED1}" dt="2023-12-20T13:10:12.411" v="3694" actId="1076"/>
        <pc:sldMasterMkLst>
          <pc:docMk/>
          <pc:sldMasterMk cId="582609979" sldId="2147483648"/>
        </pc:sldMasterMkLst>
        <pc:spChg chg="add del mod">
          <ac:chgData name="Vermeulen, Sander" userId="e08259fd-81d2-4a86-9b20-28ba02d67a18" providerId="ADAL" clId="{CB5E49D3-3CD4-493D-B616-C455DBEB5ED1}" dt="2023-12-18T07:37:57.620" v="148" actId="478"/>
          <ac:spMkLst>
            <pc:docMk/>
            <pc:sldMasterMk cId="582609979" sldId="2147483648"/>
            <ac:spMk id="2" creationId="{6459DB8F-2CF5-2DE9-088C-57B29B31A0A1}"/>
          </ac:spMkLst>
        </pc:spChg>
        <pc:spChg chg="add del mod">
          <ac:chgData name="Vermeulen, Sander" userId="e08259fd-81d2-4a86-9b20-28ba02d67a18" providerId="ADAL" clId="{CB5E49D3-3CD4-493D-B616-C455DBEB5ED1}" dt="2023-12-18T07:37:57.620" v="148" actId="478"/>
          <ac:spMkLst>
            <pc:docMk/>
            <pc:sldMasterMk cId="582609979" sldId="2147483648"/>
            <ac:spMk id="3" creationId="{4C436F9E-DBEE-55F2-916B-194BA4B9EDAE}"/>
          </ac:spMkLst>
        </pc:spChg>
        <pc:spChg chg="add del mod">
          <ac:chgData name="Vermeulen, Sander" userId="e08259fd-81d2-4a86-9b20-28ba02d67a18" providerId="ADAL" clId="{CB5E49D3-3CD4-493D-B616-C455DBEB5ED1}" dt="2023-12-18T07:37:59.021" v="150" actId="478"/>
          <ac:spMkLst>
            <pc:docMk/>
            <pc:sldMasterMk cId="582609979" sldId="2147483648"/>
            <ac:spMk id="6" creationId="{021D96FC-1434-D057-3139-5D512C06785B}"/>
          </ac:spMkLst>
        </pc:spChg>
        <pc:spChg chg="add del mod">
          <ac:chgData name="Vermeulen, Sander" userId="e08259fd-81d2-4a86-9b20-28ba02d67a18" providerId="ADAL" clId="{CB5E49D3-3CD4-493D-B616-C455DBEB5ED1}" dt="2023-12-18T07:37:58.247" v="149" actId="478"/>
          <ac:spMkLst>
            <pc:docMk/>
            <pc:sldMasterMk cId="582609979" sldId="2147483648"/>
            <ac:spMk id="8" creationId="{7B7FF4D6-E6EC-9A42-CF6B-DBA1CBA629D4}"/>
          </ac:spMkLst>
        </pc:spChg>
        <pc:spChg chg="add del mod">
          <ac:chgData name="Vermeulen, Sander" userId="e08259fd-81d2-4a86-9b20-28ba02d67a18" providerId="ADAL" clId="{CB5E49D3-3CD4-493D-B616-C455DBEB5ED1}" dt="2023-12-18T07:37:57.620" v="148" actId="478"/>
          <ac:spMkLst>
            <pc:docMk/>
            <pc:sldMasterMk cId="582609979" sldId="2147483648"/>
            <ac:spMk id="9" creationId="{E8039219-5D6E-DA68-CC57-CF29F7AE5B14}"/>
          </ac:spMkLst>
        </pc:spChg>
        <pc:spChg chg="add del mod">
          <ac:chgData name="Vermeulen, Sander" userId="e08259fd-81d2-4a86-9b20-28ba02d67a18" providerId="ADAL" clId="{CB5E49D3-3CD4-493D-B616-C455DBEB5ED1}" dt="2023-12-18T07:37:57.620" v="148" actId="478"/>
          <ac:spMkLst>
            <pc:docMk/>
            <pc:sldMasterMk cId="582609979" sldId="2147483648"/>
            <ac:spMk id="10" creationId="{52557F1E-384A-0B5D-3906-35736F4C82B0}"/>
          </ac:spMkLst>
        </pc:spChg>
        <pc:spChg chg="add del mod">
          <ac:chgData name="Vermeulen, Sander" userId="e08259fd-81d2-4a86-9b20-28ba02d67a18" providerId="ADAL" clId="{CB5E49D3-3CD4-493D-B616-C455DBEB5ED1}" dt="2023-12-18T07:30:41.325" v="109" actId="478"/>
          <ac:spMkLst>
            <pc:docMk/>
            <pc:sldMasterMk cId="582609979" sldId="2147483648"/>
            <ac:spMk id="11" creationId="{39C6FA1A-974C-59CE-6371-1541E57328E1}"/>
          </ac:spMkLst>
        </pc:spChg>
        <pc:spChg chg="add del mod">
          <ac:chgData name="Vermeulen, Sander" userId="e08259fd-81d2-4a86-9b20-28ba02d67a18" providerId="ADAL" clId="{CB5E49D3-3CD4-493D-B616-C455DBEB5ED1}" dt="2023-12-18T07:37:57.620" v="148" actId="478"/>
          <ac:spMkLst>
            <pc:docMk/>
            <pc:sldMasterMk cId="582609979" sldId="2147483648"/>
            <ac:spMk id="12" creationId="{390CCB3F-F4F4-990D-64EC-F0D3B723C769}"/>
          </ac:spMkLst>
        </pc:spChg>
        <pc:spChg chg="add del mod">
          <ac:chgData name="Vermeulen, Sander" userId="e08259fd-81d2-4a86-9b20-28ba02d67a18" providerId="ADAL" clId="{CB5E49D3-3CD4-493D-B616-C455DBEB5ED1}" dt="2023-12-18T07:37:57.620" v="148" actId="478"/>
          <ac:spMkLst>
            <pc:docMk/>
            <pc:sldMasterMk cId="582609979" sldId="2147483648"/>
            <ac:spMk id="13" creationId="{ED038A5C-3E70-3ECC-F807-024F74AD6F3E}"/>
          </ac:spMkLst>
        </pc:spChg>
        <pc:spChg chg="add del mod">
          <ac:chgData name="Vermeulen, Sander" userId="e08259fd-81d2-4a86-9b20-28ba02d67a18" providerId="ADAL" clId="{CB5E49D3-3CD4-493D-B616-C455DBEB5ED1}" dt="2023-12-18T07:37:57.620" v="148" actId="478"/>
          <ac:spMkLst>
            <pc:docMk/>
            <pc:sldMasterMk cId="582609979" sldId="2147483648"/>
            <ac:spMk id="14" creationId="{41C87ED5-C5C7-F3C4-620C-C181FA6E56FB}"/>
          </ac:spMkLst>
        </pc:spChg>
        <pc:spChg chg="add del mod">
          <ac:chgData name="Vermeulen, Sander" userId="e08259fd-81d2-4a86-9b20-28ba02d67a18" providerId="ADAL" clId="{CB5E49D3-3CD4-493D-B616-C455DBEB5ED1}" dt="2023-12-18T07:32:51.819" v="137" actId="478"/>
          <ac:spMkLst>
            <pc:docMk/>
            <pc:sldMasterMk cId="582609979" sldId="2147483648"/>
            <ac:spMk id="24" creationId="{37F71E75-A223-F496-382A-14D30E1ABD36}"/>
          </ac:spMkLst>
        </pc:spChg>
        <pc:spChg chg="add mod">
          <ac:chgData name="Vermeulen, Sander" userId="e08259fd-81d2-4a86-9b20-28ba02d67a18" providerId="ADAL" clId="{CB5E49D3-3CD4-493D-B616-C455DBEB5ED1}" dt="2023-12-18T07:31:19.086" v="115"/>
          <ac:spMkLst>
            <pc:docMk/>
            <pc:sldMasterMk cId="582609979" sldId="2147483648"/>
            <ac:spMk id="25" creationId="{0D7EFC2A-8082-5B1B-222A-AF213A1F5724}"/>
          </ac:spMkLst>
        </pc:spChg>
        <pc:spChg chg="add mod">
          <ac:chgData name="Vermeulen, Sander" userId="e08259fd-81d2-4a86-9b20-28ba02d67a18" providerId="ADAL" clId="{CB5E49D3-3CD4-493D-B616-C455DBEB5ED1}" dt="2023-12-18T07:32:46.496" v="131"/>
          <ac:spMkLst>
            <pc:docMk/>
            <pc:sldMasterMk cId="582609979" sldId="2147483648"/>
            <ac:spMk id="26" creationId="{174354CA-3591-9F3E-FCCF-C5FC5116AEFD}"/>
          </ac:spMkLst>
        </pc:spChg>
        <pc:spChg chg="add mod">
          <ac:chgData name="Vermeulen, Sander" userId="e08259fd-81d2-4a86-9b20-28ba02d67a18" providerId="ADAL" clId="{CB5E49D3-3CD4-493D-B616-C455DBEB5ED1}" dt="2023-12-18T07:32:45.580" v="129"/>
          <ac:spMkLst>
            <pc:docMk/>
            <pc:sldMasterMk cId="582609979" sldId="2147483648"/>
            <ac:spMk id="27" creationId="{406540ED-6B34-9145-C328-F53533C43D20}"/>
          </ac:spMkLst>
        </pc:spChg>
        <pc:spChg chg="add del mod">
          <ac:chgData name="Vermeulen, Sander" userId="e08259fd-81d2-4a86-9b20-28ba02d67a18" providerId="ADAL" clId="{CB5E49D3-3CD4-493D-B616-C455DBEB5ED1}" dt="2023-12-18T07:37:57.620" v="148" actId="478"/>
          <ac:spMkLst>
            <pc:docMk/>
            <pc:sldMasterMk cId="582609979" sldId="2147483648"/>
            <ac:spMk id="28" creationId="{11CF3AFB-DA4A-B741-7302-341760D4F53E}"/>
          </ac:spMkLst>
        </pc:spChg>
        <pc:spChg chg="mod">
          <ac:chgData name="Vermeulen, Sander" userId="e08259fd-81d2-4a86-9b20-28ba02d67a18" providerId="ADAL" clId="{CB5E49D3-3CD4-493D-B616-C455DBEB5ED1}" dt="2023-12-18T10:12:00.819" v="342"/>
          <ac:spMkLst>
            <pc:docMk/>
            <pc:sldMasterMk cId="582609979" sldId="2147483648"/>
            <ac:spMk id="30" creationId="{CB127B58-0E04-70A9-47ED-461794FE8617}"/>
          </ac:spMkLst>
        </pc:spChg>
        <pc:spChg chg="mod">
          <ac:chgData name="Vermeulen, Sander" userId="e08259fd-81d2-4a86-9b20-28ba02d67a18" providerId="ADAL" clId="{CB5E49D3-3CD4-493D-B616-C455DBEB5ED1}" dt="2023-12-20T12:58:53.933" v="3617"/>
          <ac:spMkLst>
            <pc:docMk/>
            <pc:sldMasterMk cId="582609979" sldId="2147483648"/>
            <ac:spMk id="33" creationId="{17A474EB-6DB4-FC5A-4D1E-C39370BF26DE}"/>
          </ac:spMkLst>
        </pc:spChg>
        <pc:spChg chg="mod">
          <ac:chgData name="Vermeulen, Sander" userId="e08259fd-81d2-4a86-9b20-28ba02d67a18" providerId="ADAL" clId="{CB5E49D3-3CD4-493D-B616-C455DBEB5ED1}" dt="2023-12-18T10:11:09.206" v="341"/>
          <ac:spMkLst>
            <pc:docMk/>
            <pc:sldMasterMk cId="582609979" sldId="2147483648"/>
            <ac:spMk id="34" creationId="{F2A91492-2FB3-A234-158F-A565824967A4}"/>
          </ac:spMkLst>
        </pc:spChg>
        <pc:spChg chg="mod">
          <ac:chgData name="Vermeulen, Sander" userId="e08259fd-81d2-4a86-9b20-28ba02d67a18" providerId="ADAL" clId="{CB5E49D3-3CD4-493D-B616-C455DBEB5ED1}" dt="2023-12-20T12:58:40.439" v="3616"/>
          <ac:spMkLst>
            <pc:docMk/>
            <pc:sldMasterMk cId="582609979" sldId="2147483648"/>
            <ac:spMk id="36" creationId="{C462D230-9ED6-1EED-3478-98E5313EDA1C}"/>
          </ac:spMkLst>
        </pc:spChg>
        <pc:spChg chg="mod">
          <ac:chgData name="Vermeulen, Sander" userId="e08259fd-81d2-4a86-9b20-28ba02d67a18" providerId="ADAL" clId="{CB5E49D3-3CD4-493D-B616-C455DBEB5ED1}" dt="2023-12-18T10:15:19.636" v="376"/>
          <ac:spMkLst>
            <pc:docMk/>
            <pc:sldMasterMk cId="582609979" sldId="2147483648"/>
            <ac:spMk id="37" creationId="{57AC56BE-91FD-BB82-DA9C-497DFCD01BF9}"/>
          </ac:spMkLst>
        </pc:spChg>
        <pc:grpChg chg="add mod ord">
          <ac:chgData name="Vermeulen, Sander" userId="e08259fd-81d2-4a86-9b20-28ba02d67a18" providerId="ADAL" clId="{CB5E49D3-3CD4-493D-B616-C455DBEB5ED1}" dt="2023-12-18T13:50:38.410" v="2168" actId="166"/>
          <ac:grpSpMkLst>
            <pc:docMk/>
            <pc:sldMasterMk cId="582609979" sldId="2147483648"/>
            <ac:grpSpMk id="29" creationId="{D736CFBB-4F20-745F-5199-7213B2AE73F9}"/>
          </ac:grpSpMkLst>
        </pc:grpChg>
        <pc:grpChg chg="add mod ord">
          <ac:chgData name="Vermeulen, Sander" userId="e08259fd-81d2-4a86-9b20-28ba02d67a18" providerId="ADAL" clId="{CB5E49D3-3CD4-493D-B616-C455DBEB5ED1}" dt="2023-12-20T12:22:53.411" v="3587" actId="1038"/>
          <ac:grpSpMkLst>
            <pc:docMk/>
            <pc:sldMasterMk cId="582609979" sldId="2147483648"/>
            <ac:grpSpMk id="32" creationId="{EFC8F76D-AF70-2D5C-CAF6-ED644D60FF1C}"/>
          </ac:grpSpMkLst>
        </pc:grpChg>
        <pc:grpChg chg="add mod ord">
          <ac:chgData name="Vermeulen, Sander" userId="e08259fd-81d2-4a86-9b20-28ba02d67a18" providerId="ADAL" clId="{CB5E49D3-3CD4-493D-B616-C455DBEB5ED1}" dt="2023-12-20T12:22:53.411" v="3587" actId="1038"/>
          <ac:grpSpMkLst>
            <pc:docMk/>
            <pc:sldMasterMk cId="582609979" sldId="2147483648"/>
            <ac:grpSpMk id="35" creationId="{ADD47282-7725-DD19-6D58-17EC32470268}"/>
          </ac:grpSpMkLst>
        </pc:grpChg>
        <pc:picChg chg="add mod">
          <ac:chgData name="Vermeulen, Sander" userId="e08259fd-81d2-4a86-9b20-28ba02d67a18" providerId="ADAL" clId="{CB5E49D3-3CD4-493D-B616-C455DBEB5ED1}" dt="2023-12-20T13:01:34.623" v="3624"/>
          <ac:picMkLst>
            <pc:docMk/>
            <pc:sldMasterMk cId="582609979" sldId="2147483648"/>
            <ac:picMk id="2" creationId="{9E751B27-EFAD-DB85-9196-6ED411EFAF47}"/>
          </ac:picMkLst>
        </pc:picChg>
        <pc:picChg chg="del">
          <ac:chgData name="Vermeulen, Sander" userId="e08259fd-81d2-4a86-9b20-28ba02d67a18" providerId="ADAL" clId="{CB5E49D3-3CD4-493D-B616-C455DBEB5ED1}" dt="2023-12-18T07:49:08.840" v="235" actId="478"/>
          <ac:picMkLst>
            <pc:docMk/>
            <pc:sldMasterMk cId="582609979" sldId="2147483648"/>
            <ac:picMk id="4" creationId="{F746F981-568D-B559-0126-496385CEFE95}"/>
          </ac:picMkLst>
        </pc:picChg>
        <pc:picChg chg="del">
          <ac:chgData name="Vermeulen, Sander" userId="e08259fd-81d2-4a86-9b20-28ba02d67a18" providerId="ADAL" clId="{CB5E49D3-3CD4-493D-B616-C455DBEB5ED1}" dt="2023-12-18T07:28:12.331" v="86" actId="478"/>
          <ac:picMkLst>
            <pc:docMk/>
            <pc:sldMasterMk cId="582609979" sldId="2147483648"/>
            <ac:picMk id="5" creationId="{5396A0D8-9DE0-7CEC-E878-D611BBF007FA}"/>
          </ac:picMkLst>
        </pc:picChg>
        <pc:picChg chg="add del mod">
          <ac:chgData name="Vermeulen, Sander" userId="e08259fd-81d2-4a86-9b20-28ba02d67a18" providerId="ADAL" clId="{CB5E49D3-3CD4-493D-B616-C455DBEB5ED1}" dt="2023-12-18T07:47:02.983" v="221" actId="478"/>
          <ac:picMkLst>
            <pc:docMk/>
            <pc:sldMasterMk cId="582609979" sldId="2147483648"/>
            <ac:picMk id="7" creationId="{669B2276-4500-ED99-B9F7-1BD482E49652}"/>
          </ac:picMkLst>
        </pc:picChg>
        <pc:picChg chg="mod">
          <ac:chgData name="Vermeulen, Sander" userId="e08259fd-81d2-4a86-9b20-28ba02d67a18" providerId="ADAL" clId="{CB5E49D3-3CD4-493D-B616-C455DBEB5ED1}" dt="2023-12-20T12:59:05.372" v="3618"/>
          <ac:picMkLst>
            <pc:docMk/>
            <pc:sldMasterMk cId="582609979" sldId="2147483648"/>
            <ac:picMk id="31" creationId="{99DE48E4-4AEA-BCAC-EEA9-967EF7C21301}"/>
          </ac:picMkLst>
        </pc:picChg>
        <pc:cxnChg chg="add del mod">
          <ac:chgData name="Vermeulen, Sander" userId="e08259fd-81d2-4a86-9b20-28ba02d67a18" providerId="ADAL" clId="{CB5E49D3-3CD4-493D-B616-C455DBEB5ED1}" dt="2023-12-18T07:37:57.620" v="148" actId="478"/>
          <ac:cxnSpMkLst>
            <pc:docMk/>
            <pc:sldMasterMk cId="582609979" sldId="2147483648"/>
            <ac:cxnSpMk id="16" creationId="{9EE4970E-3798-C19F-EA4D-754B075499DD}"/>
          </ac:cxnSpMkLst>
        </pc:cxnChg>
        <pc:cxnChg chg="add del mod">
          <ac:chgData name="Vermeulen, Sander" userId="e08259fd-81d2-4a86-9b20-28ba02d67a18" providerId="ADAL" clId="{CB5E49D3-3CD4-493D-B616-C455DBEB5ED1}" dt="2023-12-18T07:37:57.620" v="148" actId="478"/>
          <ac:cxnSpMkLst>
            <pc:docMk/>
            <pc:sldMasterMk cId="582609979" sldId="2147483648"/>
            <ac:cxnSpMk id="21" creationId="{B7B8CF5A-7932-CB48-F60F-917B6D8EDFF4}"/>
          </ac:cxnSpMkLst>
        </pc:cxnChg>
        <pc:sldLayoutChg chg="addSp delSp modSp del mod">
          <pc:chgData name="Vermeulen, Sander" userId="e08259fd-81d2-4a86-9b20-28ba02d67a18" providerId="ADAL" clId="{CB5E49D3-3CD4-493D-B616-C455DBEB5ED1}" dt="2023-12-19T13:23:58.417" v="3055" actId="2696"/>
          <pc:sldLayoutMkLst>
            <pc:docMk/>
            <pc:sldMasterMk cId="582609979" sldId="2147483648"/>
            <pc:sldLayoutMk cId="3923193236" sldId="2147483649"/>
          </pc:sldLayoutMkLst>
          <pc:spChg chg="del">
            <ac:chgData name="Vermeulen, Sander" userId="e08259fd-81d2-4a86-9b20-28ba02d67a18" providerId="ADAL" clId="{CB5E49D3-3CD4-493D-B616-C455DBEB5ED1}" dt="2023-12-18T10:12:05.668" v="343" actId="478"/>
            <ac:spMkLst>
              <pc:docMk/>
              <pc:sldMasterMk cId="582609979" sldId="2147483648"/>
              <pc:sldLayoutMk cId="3923193236" sldId="2147483649"/>
              <ac:spMk id="12" creationId="{1E8047E1-DA97-8A55-6A61-20AA899FD914}"/>
            </ac:spMkLst>
          </pc:spChg>
          <pc:picChg chg="mod">
            <ac:chgData name="Vermeulen, Sander" userId="e08259fd-81d2-4a86-9b20-28ba02d67a18" providerId="ADAL" clId="{CB5E49D3-3CD4-493D-B616-C455DBEB5ED1}" dt="2023-12-18T13:47:47.578" v="2136" actId="14100"/>
            <ac:picMkLst>
              <pc:docMk/>
              <pc:sldMasterMk cId="582609979" sldId="2147483648"/>
              <pc:sldLayoutMk cId="3923193236" sldId="2147483649"/>
              <ac:picMk id="4" creationId="{216E9978-5F99-9628-7EC3-5A08735E5EF3}"/>
            </ac:picMkLst>
          </pc:picChg>
          <pc:picChg chg="add del">
            <ac:chgData name="Vermeulen, Sander" userId="e08259fd-81d2-4a86-9b20-28ba02d67a18" providerId="ADAL" clId="{CB5E49D3-3CD4-493D-B616-C455DBEB5ED1}" dt="2023-12-18T13:47:59.452" v="2138" actId="22"/>
            <ac:picMkLst>
              <pc:docMk/>
              <pc:sldMasterMk cId="582609979" sldId="2147483648"/>
              <pc:sldLayoutMk cId="3923193236" sldId="2147483649"/>
              <ac:picMk id="6" creationId="{C031FF65-EEA0-3A01-BEAA-68B86D3AA211}"/>
            </ac:picMkLst>
          </pc:picChg>
        </pc:sldLayoutChg>
        <pc:sldLayoutChg chg="addSp delSp modSp del mod">
          <pc:chgData name="Vermeulen, Sander" userId="e08259fd-81d2-4a86-9b20-28ba02d67a18" providerId="ADAL" clId="{CB5E49D3-3CD4-493D-B616-C455DBEB5ED1}" dt="2023-12-18T13:56:59.248" v="2308" actId="2696"/>
          <pc:sldLayoutMkLst>
            <pc:docMk/>
            <pc:sldMasterMk cId="582609979" sldId="2147483648"/>
            <pc:sldLayoutMk cId="693492927" sldId="2147483651"/>
          </pc:sldLayoutMkLst>
          <pc:spChg chg="add mod ord modVis">
            <ac:chgData name="Vermeulen, Sander" userId="e08259fd-81d2-4a86-9b20-28ba02d67a18" providerId="ADAL" clId="{CB5E49D3-3CD4-493D-B616-C455DBEB5ED1}" dt="2023-12-18T13:55:21.691" v="2242" actId="14430"/>
            <ac:spMkLst>
              <pc:docMk/>
              <pc:sldMasterMk cId="582609979" sldId="2147483648"/>
              <pc:sldLayoutMk cId="693492927" sldId="2147483651"/>
              <ac:spMk id="4" creationId="{8AC50588-E0D6-10D8-DB5F-E7C1A27D41EA}"/>
            </ac:spMkLst>
          </pc:spChg>
          <pc:spChg chg="add mod ord modVis">
            <ac:chgData name="Vermeulen, Sander" userId="e08259fd-81d2-4a86-9b20-28ba02d67a18" providerId="ADAL" clId="{CB5E49D3-3CD4-493D-B616-C455DBEB5ED1}" dt="2023-12-18T13:55:21.368" v="2241" actId="14430"/>
            <ac:spMkLst>
              <pc:docMk/>
              <pc:sldMasterMk cId="582609979" sldId="2147483648"/>
              <pc:sldLayoutMk cId="693492927" sldId="2147483651"/>
              <ac:spMk id="5" creationId="{BFF8F398-26B3-4E5E-791B-69140E932DBC}"/>
            </ac:spMkLst>
          </pc:spChg>
          <pc:spChg chg="del">
            <ac:chgData name="Vermeulen, Sander" userId="e08259fd-81d2-4a86-9b20-28ba02d67a18" providerId="ADAL" clId="{CB5E49D3-3CD4-493D-B616-C455DBEB5ED1}" dt="2023-12-18T13:55:18.178" v="2239" actId="478"/>
            <ac:spMkLst>
              <pc:docMk/>
              <pc:sldMasterMk cId="582609979" sldId="2147483648"/>
              <pc:sldLayoutMk cId="693492927" sldId="2147483651"/>
              <ac:spMk id="6" creationId="{B52230E6-652F-BA21-6496-B00272CBD8EA}"/>
            </ac:spMkLst>
          </pc:spChg>
          <pc:spChg chg="del mod">
            <ac:chgData name="Vermeulen, Sander" userId="e08259fd-81d2-4a86-9b20-28ba02d67a18" providerId="ADAL" clId="{CB5E49D3-3CD4-493D-B616-C455DBEB5ED1}" dt="2023-12-18T13:55:14.099" v="2237" actId="478"/>
            <ac:spMkLst>
              <pc:docMk/>
              <pc:sldMasterMk cId="582609979" sldId="2147483648"/>
              <pc:sldLayoutMk cId="693492927" sldId="2147483651"/>
              <ac:spMk id="7" creationId="{48BEF83D-2185-2707-0920-91251E2B5841}"/>
            </ac:spMkLst>
          </pc:spChg>
          <pc:spChg chg="del">
            <ac:chgData name="Vermeulen, Sander" userId="e08259fd-81d2-4a86-9b20-28ba02d67a18" providerId="ADAL" clId="{CB5E49D3-3CD4-493D-B616-C455DBEB5ED1}" dt="2023-12-18T13:53:42.029" v="2223" actId="478"/>
            <ac:spMkLst>
              <pc:docMk/>
              <pc:sldMasterMk cId="582609979" sldId="2147483648"/>
              <pc:sldLayoutMk cId="693492927" sldId="2147483651"/>
              <ac:spMk id="8" creationId="{BD867585-9EF8-A8C8-AC0D-219369CE9EED}"/>
            </ac:spMkLst>
          </pc:spChg>
          <pc:spChg chg="add mod ord modVis">
            <ac:chgData name="Vermeulen, Sander" userId="e08259fd-81d2-4a86-9b20-28ba02d67a18" providerId="ADAL" clId="{CB5E49D3-3CD4-493D-B616-C455DBEB5ED1}" dt="2023-12-18T13:55:20.978" v="2240" actId="14430"/>
            <ac:spMkLst>
              <pc:docMk/>
              <pc:sldMasterMk cId="582609979" sldId="2147483648"/>
              <pc:sldLayoutMk cId="693492927" sldId="2147483651"/>
              <ac:spMk id="10" creationId="{EF6FECD3-6464-F014-358B-11E02AE9815B}"/>
            </ac:spMkLst>
          </pc:spChg>
          <pc:spChg chg="del">
            <ac:chgData name="Vermeulen, Sander" userId="e08259fd-81d2-4a86-9b20-28ba02d67a18" providerId="ADAL" clId="{CB5E49D3-3CD4-493D-B616-C455DBEB5ED1}" dt="2023-12-18T10:12:13.416" v="346" actId="478"/>
            <ac:spMkLst>
              <pc:docMk/>
              <pc:sldMasterMk cId="582609979" sldId="2147483648"/>
              <pc:sldLayoutMk cId="693492927" sldId="2147483651"/>
              <ac:spMk id="12" creationId="{1E8047E1-DA97-8A55-6A61-20AA899FD914}"/>
            </ac:spMkLst>
          </pc:spChg>
          <pc:spChg chg="add mod ord">
            <ac:chgData name="Vermeulen, Sander" userId="e08259fd-81d2-4a86-9b20-28ba02d67a18" providerId="ADAL" clId="{CB5E49D3-3CD4-493D-B616-C455DBEB5ED1}" dt="2023-12-18T13:53:32.503" v="2212" actId="167"/>
            <ac:spMkLst>
              <pc:docMk/>
              <pc:sldMasterMk cId="582609979" sldId="2147483648"/>
              <pc:sldLayoutMk cId="693492927" sldId="2147483651"/>
              <ac:spMk id="13" creationId="{61C3C617-9285-FAB9-2FCE-76963495E4F2}"/>
            </ac:spMkLst>
          </pc:spChg>
          <pc:spChg chg="add mod ord">
            <ac:chgData name="Vermeulen, Sander" userId="e08259fd-81d2-4a86-9b20-28ba02d67a18" providerId="ADAL" clId="{CB5E49D3-3CD4-493D-B616-C455DBEB5ED1}" dt="2023-12-18T13:56:17.838" v="2305" actId="20577"/>
            <ac:spMkLst>
              <pc:docMk/>
              <pc:sldMasterMk cId="582609979" sldId="2147483648"/>
              <pc:sldLayoutMk cId="693492927" sldId="2147483651"/>
              <ac:spMk id="14" creationId="{6FA36D23-1BC3-2C2B-9D3C-73CD76F8466F}"/>
            </ac:spMkLst>
          </pc:spChg>
          <pc:spChg chg="add mod">
            <ac:chgData name="Vermeulen, Sander" userId="e08259fd-81d2-4a86-9b20-28ba02d67a18" providerId="ADAL" clId="{CB5E49D3-3CD4-493D-B616-C455DBEB5ED1}" dt="2023-12-18T13:55:38.844" v="2294" actId="20577"/>
            <ac:spMkLst>
              <pc:docMk/>
              <pc:sldMasterMk cId="582609979" sldId="2147483648"/>
              <pc:sldLayoutMk cId="693492927" sldId="2147483651"/>
              <ac:spMk id="16" creationId="{E546B83A-3059-21B2-0FC7-8E101F6FF864}"/>
            </ac:spMkLst>
          </pc:spChg>
          <pc:graphicFrameChg chg="del">
            <ac:chgData name="Vermeulen, Sander" userId="e08259fd-81d2-4a86-9b20-28ba02d67a18" providerId="ADAL" clId="{CB5E49D3-3CD4-493D-B616-C455DBEB5ED1}" dt="2023-12-18T13:55:16.530" v="2238" actId="478"/>
            <ac:graphicFrameMkLst>
              <pc:docMk/>
              <pc:sldMasterMk cId="582609979" sldId="2147483648"/>
              <pc:sldLayoutMk cId="693492927" sldId="2147483651"/>
              <ac:graphicFrameMk id="15" creationId="{0C91462B-97EC-8C51-CF56-782376E73AEB}"/>
            </ac:graphicFrameMkLst>
          </pc:graphicFrameChg>
          <pc:picChg chg="del">
            <ac:chgData name="Vermeulen, Sander" userId="e08259fd-81d2-4a86-9b20-28ba02d67a18" providerId="ADAL" clId="{CB5E49D3-3CD4-493D-B616-C455DBEB5ED1}" dt="2023-12-18T13:53:28.768" v="2210" actId="478"/>
            <ac:picMkLst>
              <pc:docMk/>
              <pc:sldMasterMk cId="582609979" sldId="2147483648"/>
              <pc:sldLayoutMk cId="693492927" sldId="2147483651"/>
              <ac:picMk id="9" creationId="{5234CB45-D237-EFDD-A9E7-5F03FC1F3A81}"/>
            </ac:picMkLst>
          </pc:picChg>
          <pc:picChg chg="add mod ord">
            <ac:chgData name="Vermeulen, Sander" userId="e08259fd-81d2-4a86-9b20-28ba02d67a18" providerId="ADAL" clId="{CB5E49D3-3CD4-493D-B616-C455DBEB5ED1}" dt="2023-12-18T13:53:32.503" v="2212" actId="167"/>
            <ac:picMkLst>
              <pc:docMk/>
              <pc:sldMasterMk cId="582609979" sldId="2147483648"/>
              <pc:sldLayoutMk cId="693492927" sldId="2147483651"/>
              <ac:picMk id="11" creationId="{0ED3FDB0-35E0-5116-467B-4B4D90835ABF}"/>
            </ac:picMkLst>
          </pc:picChg>
          <pc:cxnChg chg="add mod ord modVis">
            <ac:chgData name="Vermeulen, Sander" userId="e08259fd-81d2-4a86-9b20-28ba02d67a18" providerId="ADAL" clId="{CB5E49D3-3CD4-493D-B616-C455DBEB5ED1}" dt="2023-12-18T13:55:24.116" v="2244" actId="14430"/>
            <ac:cxnSpMkLst>
              <pc:docMk/>
              <pc:sldMasterMk cId="582609979" sldId="2147483648"/>
              <pc:sldLayoutMk cId="693492927" sldId="2147483651"/>
              <ac:cxnSpMk id="2" creationId="{78CD6FCD-8385-57F2-539D-6B177CF1B26B}"/>
            </ac:cxnSpMkLst>
          </pc:cxnChg>
          <pc:cxnChg chg="add mod ord modVis">
            <ac:chgData name="Vermeulen, Sander" userId="e08259fd-81d2-4a86-9b20-28ba02d67a18" providerId="ADAL" clId="{CB5E49D3-3CD4-493D-B616-C455DBEB5ED1}" dt="2023-12-18T13:55:22.128" v="2243" actId="14430"/>
            <ac:cxnSpMkLst>
              <pc:docMk/>
              <pc:sldMasterMk cId="582609979" sldId="2147483648"/>
              <pc:sldLayoutMk cId="693492927" sldId="2147483651"/>
              <ac:cxnSpMk id="3" creationId="{8B3B597D-6DAE-5478-A60A-6CCB2DE464F1}"/>
            </ac:cxnSpMkLst>
          </pc:cxnChg>
        </pc:sldLayoutChg>
        <pc:sldLayoutChg chg="addSp delSp modSp mod">
          <pc:chgData name="Vermeulen, Sander" userId="e08259fd-81d2-4a86-9b20-28ba02d67a18" providerId="ADAL" clId="{CB5E49D3-3CD4-493D-B616-C455DBEB5ED1}" dt="2023-12-20T13:01:48.149" v="3625" actId="478"/>
          <pc:sldLayoutMkLst>
            <pc:docMk/>
            <pc:sldMasterMk cId="582609979" sldId="2147483648"/>
            <pc:sldLayoutMk cId="2036413586" sldId="2147483653"/>
          </pc:sldLayoutMkLst>
          <pc:spChg chg="del">
            <ac:chgData name="Vermeulen, Sander" userId="e08259fd-81d2-4a86-9b20-28ba02d67a18" providerId="ADAL" clId="{CB5E49D3-3CD4-493D-B616-C455DBEB5ED1}" dt="2023-12-18T13:53:12.848" v="2195" actId="478"/>
            <ac:spMkLst>
              <pc:docMk/>
              <pc:sldMasterMk cId="582609979" sldId="2147483648"/>
              <pc:sldLayoutMk cId="2036413586" sldId="2147483653"/>
              <ac:spMk id="4" creationId="{CA59892C-0417-BC53-F505-56220C51D454}"/>
            </ac:spMkLst>
          </pc:spChg>
          <pc:spChg chg="add mod modVis">
            <ac:chgData name="Vermeulen, Sander" userId="e08259fd-81d2-4a86-9b20-28ba02d67a18" providerId="ADAL" clId="{CB5E49D3-3CD4-493D-B616-C455DBEB5ED1}" dt="2023-12-19T13:41:18.804" v="3112" actId="14429"/>
            <ac:spMkLst>
              <pc:docMk/>
              <pc:sldMasterMk cId="582609979" sldId="2147483648"/>
              <pc:sldLayoutMk cId="2036413586" sldId="2147483653"/>
              <ac:spMk id="6" creationId="{C48817EE-9108-2543-1BCB-27B17B31E919}"/>
            </ac:spMkLst>
          </pc:spChg>
          <pc:spChg chg="add mod modVis">
            <ac:chgData name="Vermeulen, Sander" userId="e08259fd-81d2-4a86-9b20-28ba02d67a18" providerId="ADAL" clId="{CB5E49D3-3CD4-493D-B616-C455DBEB5ED1}" dt="2023-12-20T09:10:02.206" v="3360" actId="1076"/>
            <ac:spMkLst>
              <pc:docMk/>
              <pc:sldMasterMk cId="582609979" sldId="2147483648"/>
              <pc:sldLayoutMk cId="2036413586" sldId="2147483653"/>
              <ac:spMk id="7" creationId="{E136F790-08A3-3874-D920-266B03612B9F}"/>
            </ac:spMkLst>
          </pc:spChg>
          <pc:spChg chg="add mod modVis">
            <ac:chgData name="Vermeulen, Sander" userId="e08259fd-81d2-4a86-9b20-28ba02d67a18" providerId="ADAL" clId="{CB5E49D3-3CD4-493D-B616-C455DBEB5ED1}" dt="2023-12-19T13:41:18.061" v="3110" actId="14429"/>
            <ac:spMkLst>
              <pc:docMk/>
              <pc:sldMasterMk cId="582609979" sldId="2147483648"/>
              <pc:sldLayoutMk cId="2036413586" sldId="2147483653"/>
              <ac:spMk id="8" creationId="{D6EE9A9C-0C94-24AE-98D4-30E97FD9D95E}"/>
            </ac:spMkLst>
          </pc:spChg>
          <pc:spChg chg="add mod">
            <ac:chgData name="Vermeulen, Sander" userId="e08259fd-81d2-4a86-9b20-28ba02d67a18" providerId="ADAL" clId="{CB5E49D3-3CD4-493D-B616-C455DBEB5ED1}" dt="2023-12-19T13:09:59.473" v="2821" actId="1076"/>
            <ac:spMkLst>
              <pc:docMk/>
              <pc:sldMasterMk cId="582609979" sldId="2147483648"/>
              <pc:sldLayoutMk cId="2036413586" sldId="2147483653"/>
              <ac:spMk id="10" creationId="{D382B982-138B-EF5F-A4A3-F952DD1C516E}"/>
            </ac:spMkLst>
          </pc:spChg>
          <pc:spChg chg="add mod">
            <ac:chgData name="Vermeulen, Sander" userId="e08259fd-81d2-4a86-9b20-28ba02d67a18" providerId="ADAL" clId="{CB5E49D3-3CD4-493D-B616-C455DBEB5ED1}" dt="2023-12-19T13:09:57.183" v="2820" actId="1076"/>
            <ac:spMkLst>
              <pc:docMk/>
              <pc:sldMasterMk cId="582609979" sldId="2147483648"/>
              <pc:sldLayoutMk cId="2036413586" sldId="2147483653"/>
              <ac:spMk id="11" creationId="{25BB0762-1AD0-F5A1-E01E-F53682EB8F5D}"/>
            </ac:spMkLst>
          </pc:spChg>
          <pc:spChg chg="del">
            <ac:chgData name="Vermeulen, Sander" userId="e08259fd-81d2-4a86-9b20-28ba02d67a18" providerId="ADAL" clId="{CB5E49D3-3CD4-493D-B616-C455DBEB5ED1}" dt="2023-12-18T10:12:08.548" v="344" actId="478"/>
            <ac:spMkLst>
              <pc:docMk/>
              <pc:sldMasterMk cId="582609979" sldId="2147483648"/>
              <pc:sldLayoutMk cId="2036413586" sldId="2147483653"/>
              <ac:spMk id="12" creationId="{1E8047E1-DA97-8A55-6A61-20AA899FD914}"/>
            </ac:spMkLst>
          </pc:spChg>
          <pc:picChg chg="del">
            <ac:chgData name="Vermeulen, Sander" userId="e08259fd-81d2-4a86-9b20-28ba02d67a18" providerId="ADAL" clId="{CB5E49D3-3CD4-493D-B616-C455DBEB5ED1}" dt="2023-12-18T13:53:12.848" v="2195" actId="478"/>
            <ac:picMkLst>
              <pc:docMk/>
              <pc:sldMasterMk cId="582609979" sldId="2147483648"/>
              <pc:sldLayoutMk cId="2036413586" sldId="2147483653"/>
              <ac:picMk id="3" creationId="{671681E6-A9D6-0E38-60BE-8FFDD2722824}"/>
            </ac:picMkLst>
          </pc:picChg>
          <pc:picChg chg="add del mod">
            <ac:chgData name="Vermeulen, Sander" userId="e08259fd-81d2-4a86-9b20-28ba02d67a18" providerId="ADAL" clId="{CB5E49D3-3CD4-493D-B616-C455DBEB5ED1}" dt="2023-12-20T13:01:48.149" v="3625" actId="478"/>
            <ac:picMkLst>
              <pc:docMk/>
              <pc:sldMasterMk cId="582609979" sldId="2147483648"/>
              <pc:sldLayoutMk cId="2036413586" sldId="2147483653"/>
              <ac:picMk id="9" creationId="{BA6B3087-2A66-26D4-6BE6-02B85DD17A7E}"/>
            </ac:picMkLst>
          </pc:picChg>
          <pc:cxnChg chg="add mod">
            <ac:chgData name="Vermeulen, Sander" userId="e08259fd-81d2-4a86-9b20-28ba02d67a18" providerId="ADAL" clId="{CB5E49D3-3CD4-493D-B616-C455DBEB5ED1}" dt="2023-12-18T13:53:13.180" v="2196"/>
            <ac:cxnSpMkLst>
              <pc:docMk/>
              <pc:sldMasterMk cId="582609979" sldId="2147483648"/>
              <pc:sldLayoutMk cId="2036413586" sldId="2147483653"/>
              <ac:cxnSpMk id="2" creationId="{4F24702C-E64E-2547-EF7A-D18982DAC4CD}"/>
            </ac:cxnSpMkLst>
          </pc:cxnChg>
          <pc:cxnChg chg="add mod">
            <ac:chgData name="Vermeulen, Sander" userId="e08259fd-81d2-4a86-9b20-28ba02d67a18" providerId="ADAL" clId="{CB5E49D3-3CD4-493D-B616-C455DBEB5ED1}" dt="2023-12-18T13:53:13.180" v="2196"/>
            <ac:cxnSpMkLst>
              <pc:docMk/>
              <pc:sldMasterMk cId="582609979" sldId="2147483648"/>
              <pc:sldLayoutMk cId="2036413586" sldId="2147483653"/>
              <ac:cxnSpMk id="5" creationId="{024B5762-4C9B-2E1A-D584-EA7C43CAD9B0}"/>
            </ac:cxnSpMkLst>
          </pc:cxnChg>
        </pc:sldLayoutChg>
        <pc:sldLayoutChg chg="addSp delSp modSp mod">
          <pc:chgData name="Vermeulen, Sander" userId="e08259fd-81d2-4a86-9b20-28ba02d67a18" providerId="ADAL" clId="{CB5E49D3-3CD4-493D-B616-C455DBEB5ED1}" dt="2023-12-20T13:01:50.017" v="3626" actId="478"/>
          <pc:sldLayoutMkLst>
            <pc:docMk/>
            <pc:sldMasterMk cId="582609979" sldId="2147483648"/>
            <pc:sldLayoutMk cId="585029964" sldId="2147483654"/>
          </pc:sldLayoutMkLst>
          <pc:spChg chg="del">
            <ac:chgData name="Vermeulen, Sander" userId="e08259fd-81d2-4a86-9b20-28ba02d67a18" providerId="ADAL" clId="{CB5E49D3-3CD4-493D-B616-C455DBEB5ED1}" dt="2023-12-18T13:56:56.928" v="2306" actId="478"/>
            <ac:spMkLst>
              <pc:docMk/>
              <pc:sldMasterMk cId="582609979" sldId="2147483648"/>
              <pc:sldLayoutMk cId="585029964" sldId="2147483654"/>
              <ac:spMk id="3" creationId="{ED3581C6-19C0-2189-4AA2-438ECCB03587}"/>
            </ac:spMkLst>
          </pc:spChg>
          <pc:spChg chg="add mod">
            <ac:chgData name="Vermeulen, Sander" userId="e08259fd-81d2-4a86-9b20-28ba02d67a18" providerId="ADAL" clId="{CB5E49D3-3CD4-493D-B616-C455DBEB5ED1}" dt="2023-12-20T12:19:47.656" v="3565" actId="207"/>
            <ac:spMkLst>
              <pc:docMk/>
              <pc:sldMasterMk cId="582609979" sldId="2147483648"/>
              <pc:sldLayoutMk cId="585029964" sldId="2147483654"/>
              <ac:spMk id="4" creationId="{6BF81F9D-47A9-F838-539A-4DA092003706}"/>
            </ac:spMkLst>
          </pc:spChg>
          <pc:spChg chg="add mod">
            <ac:chgData name="Vermeulen, Sander" userId="e08259fd-81d2-4a86-9b20-28ba02d67a18" providerId="ADAL" clId="{CB5E49D3-3CD4-493D-B616-C455DBEB5ED1}" dt="2023-12-20T12:19:47.656" v="3565" actId="207"/>
            <ac:spMkLst>
              <pc:docMk/>
              <pc:sldMasterMk cId="582609979" sldId="2147483648"/>
              <pc:sldLayoutMk cId="585029964" sldId="2147483654"/>
              <ac:spMk id="6" creationId="{07B0C315-6B31-EEFE-32F9-63CE169AD419}"/>
            </ac:spMkLst>
          </pc:spChg>
          <pc:spChg chg="add mod">
            <ac:chgData name="Vermeulen, Sander" userId="e08259fd-81d2-4a86-9b20-28ba02d67a18" providerId="ADAL" clId="{CB5E49D3-3CD4-493D-B616-C455DBEB5ED1}" dt="2023-12-18T13:56:57.257" v="2307"/>
            <ac:spMkLst>
              <pc:docMk/>
              <pc:sldMasterMk cId="582609979" sldId="2147483648"/>
              <pc:sldLayoutMk cId="585029964" sldId="2147483654"/>
              <ac:spMk id="7" creationId="{AA0CA219-2428-2DC8-8B60-DFF85A1CC921}"/>
            </ac:spMkLst>
          </pc:spChg>
          <pc:spChg chg="add mod ord modVis">
            <ac:chgData name="Vermeulen, Sander" userId="e08259fd-81d2-4a86-9b20-28ba02d67a18" providerId="ADAL" clId="{CB5E49D3-3CD4-493D-B616-C455DBEB5ED1}" dt="2023-12-19T08:59:35.220" v="2454" actId="14430"/>
            <ac:spMkLst>
              <pc:docMk/>
              <pc:sldMasterMk cId="582609979" sldId="2147483648"/>
              <pc:sldLayoutMk cId="585029964" sldId="2147483654"/>
              <ac:spMk id="8" creationId="{B3354C12-7F6E-3696-5BCB-73772B9B0AF7}"/>
            </ac:spMkLst>
          </pc:spChg>
          <pc:spChg chg="add mod ord modVis">
            <ac:chgData name="Vermeulen, Sander" userId="e08259fd-81d2-4a86-9b20-28ba02d67a18" providerId="ADAL" clId="{CB5E49D3-3CD4-493D-B616-C455DBEB5ED1}" dt="2023-12-19T08:59:36.748" v="2456" actId="14430"/>
            <ac:spMkLst>
              <pc:docMk/>
              <pc:sldMasterMk cId="582609979" sldId="2147483648"/>
              <pc:sldLayoutMk cId="585029964" sldId="2147483654"/>
              <ac:spMk id="9" creationId="{C3B8DC55-799A-9CEE-0ED8-0B8FED5F9317}"/>
            </ac:spMkLst>
          </pc:spChg>
          <pc:spChg chg="add mod ord modVis">
            <ac:chgData name="Vermeulen, Sander" userId="e08259fd-81d2-4a86-9b20-28ba02d67a18" providerId="ADAL" clId="{CB5E49D3-3CD4-493D-B616-C455DBEB5ED1}" dt="2023-12-19T08:59:36.246" v="2455" actId="14430"/>
            <ac:spMkLst>
              <pc:docMk/>
              <pc:sldMasterMk cId="582609979" sldId="2147483648"/>
              <pc:sldLayoutMk cId="585029964" sldId="2147483654"/>
              <ac:spMk id="10" creationId="{61963E38-AC16-8FB5-CE17-33645891A9B4}"/>
            </ac:spMkLst>
          </pc:spChg>
          <pc:spChg chg="del">
            <ac:chgData name="Vermeulen, Sander" userId="e08259fd-81d2-4a86-9b20-28ba02d67a18" providerId="ADAL" clId="{CB5E49D3-3CD4-493D-B616-C455DBEB5ED1}" dt="2023-12-18T10:12:11.056" v="345" actId="478"/>
            <ac:spMkLst>
              <pc:docMk/>
              <pc:sldMasterMk cId="582609979" sldId="2147483648"/>
              <pc:sldLayoutMk cId="585029964" sldId="2147483654"/>
              <ac:spMk id="12" creationId="{1E8047E1-DA97-8A55-6A61-20AA899FD914}"/>
            </ac:spMkLst>
          </pc:spChg>
          <pc:picChg chg="add del mod">
            <ac:chgData name="Vermeulen, Sander" userId="e08259fd-81d2-4a86-9b20-28ba02d67a18" providerId="ADAL" clId="{CB5E49D3-3CD4-493D-B616-C455DBEB5ED1}" dt="2023-12-20T13:01:50.017" v="3626" actId="478"/>
            <ac:picMkLst>
              <pc:docMk/>
              <pc:sldMasterMk cId="582609979" sldId="2147483648"/>
              <pc:sldLayoutMk cId="585029964" sldId="2147483654"/>
              <ac:picMk id="2" creationId="{8376CE38-A0AA-57D3-4EE2-45A14A92ABA1}"/>
            </ac:picMkLst>
          </pc:picChg>
          <pc:picChg chg="del">
            <ac:chgData name="Vermeulen, Sander" userId="e08259fd-81d2-4a86-9b20-28ba02d67a18" providerId="ADAL" clId="{CB5E49D3-3CD4-493D-B616-C455DBEB5ED1}" dt="2023-12-18T13:56:56.928" v="2306" actId="478"/>
            <ac:picMkLst>
              <pc:docMk/>
              <pc:sldMasterMk cId="582609979" sldId="2147483648"/>
              <pc:sldLayoutMk cId="585029964" sldId="2147483654"/>
              <ac:picMk id="5" creationId="{94204908-B0C4-71BC-9BB5-EE912262DCC2}"/>
            </ac:picMkLst>
          </pc:picChg>
          <pc:cxnChg chg="add mod ord modVis">
            <ac:chgData name="Vermeulen, Sander" userId="e08259fd-81d2-4a86-9b20-28ba02d67a18" providerId="ADAL" clId="{CB5E49D3-3CD4-493D-B616-C455DBEB5ED1}" dt="2023-12-19T08:59:30.242" v="2450" actId="14430"/>
            <ac:cxnSpMkLst>
              <pc:docMk/>
              <pc:sldMasterMk cId="582609979" sldId="2147483648"/>
              <pc:sldLayoutMk cId="585029964" sldId="2147483654"/>
              <ac:cxnSpMk id="3" creationId="{FDECFAAB-D754-F97C-74FE-839594156FA2}"/>
            </ac:cxnSpMkLst>
          </pc:cxnChg>
          <pc:cxnChg chg="add mod ord modVis">
            <ac:chgData name="Vermeulen, Sander" userId="e08259fd-81d2-4a86-9b20-28ba02d67a18" providerId="ADAL" clId="{CB5E49D3-3CD4-493D-B616-C455DBEB5ED1}" dt="2023-12-19T08:59:29.610" v="2449" actId="14430"/>
            <ac:cxnSpMkLst>
              <pc:docMk/>
              <pc:sldMasterMk cId="582609979" sldId="2147483648"/>
              <pc:sldLayoutMk cId="585029964" sldId="2147483654"/>
              <ac:cxnSpMk id="5" creationId="{2D7E72C6-5CA6-7B1A-0C91-91CE52CD78AE}"/>
            </ac:cxnSpMkLst>
          </pc:cxnChg>
        </pc:sldLayoutChg>
        <pc:sldLayoutChg chg="addSp delSp modSp del mod">
          <pc:chgData name="Vermeulen, Sander" userId="e08259fd-81d2-4a86-9b20-28ba02d67a18" providerId="ADAL" clId="{CB5E49D3-3CD4-493D-B616-C455DBEB5ED1}" dt="2023-12-18T14:00:16.725" v="2370" actId="2696"/>
          <pc:sldLayoutMkLst>
            <pc:docMk/>
            <pc:sldMasterMk cId="582609979" sldId="2147483648"/>
            <pc:sldLayoutMk cId="3831884665" sldId="2147483658"/>
          </pc:sldLayoutMkLst>
          <pc:spChg chg="del">
            <ac:chgData name="Vermeulen, Sander" userId="e08259fd-81d2-4a86-9b20-28ba02d67a18" providerId="ADAL" clId="{CB5E49D3-3CD4-493D-B616-C455DBEB5ED1}" dt="2023-12-18T10:13:25.410" v="374" actId="478"/>
            <ac:spMkLst>
              <pc:docMk/>
              <pc:sldMasterMk cId="582609979" sldId="2147483648"/>
              <pc:sldLayoutMk cId="3831884665" sldId="2147483658"/>
              <ac:spMk id="24" creationId="{E638723A-E23F-8532-D9E2-DA226CFFCFD1}"/>
            </ac:spMkLst>
          </pc:spChg>
          <pc:picChg chg="add mod">
            <ac:chgData name="Vermeulen, Sander" userId="e08259fd-81d2-4a86-9b20-28ba02d67a18" providerId="ADAL" clId="{CB5E49D3-3CD4-493D-B616-C455DBEB5ED1}" dt="2023-12-18T07:38:24.711" v="153" actId="1076"/>
            <ac:picMkLst>
              <pc:docMk/>
              <pc:sldMasterMk cId="582609979" sldId="2147483648"/>
              <pc:sldLayoutMk cId="3831884665" sldId="2147483658"/>
              <ac:picMk id="2" creationId="{2AF26D59-5883-9975-B580-72DBF400887B}"/>
            </ac:picMkLst>
          </pc:picChg>
          <pc:picChg chg="add mod">
            <ac:chgData name="Vermeulen, Sander" userId="e08259fd-81d2-4a86-9b20-28ba02d67a18" providerId="ADAL" clId="{CB5E49D3-3CD4-493D-B616-C455DBEB5ED1}" dt="2023-12-18T07:38:27.098" v="154" actId="1076"/>
            <ac:picMkLst>
              <pc:docMk/>
              <pc:sldMasterMk cId="582609979" sldId="2147483648"/>
              <pc:sldLayoutMk cId="3831884665" sldId="2147483658"/>
              <ac:picMk id="3" creationId="{C31E1667-DD2B-4CB4-79E6-54BD118A7A71}"/>
            </ac:picMkLst>
          </pc:picChg>
        </pc:sldLayoutChg>
        <pc:sldLayoutChg chg="addSp delSp modSp mod">
          <pc:chgData name="Vermeulen, Sander" userId="e08259fd-81d2-4a86-9b20-28ba02d67a18" providerId="ADAL" clId="{CB5E49D3-3CD4-493D-B616-C455DBEB5ED1}" dt="2023-12-20T13:02:06.361" v="3630" actId="478"/>
          <pc:sldLayoutMkLst>
            <pc:docMk/>
            <pc:sldMasterMk cId="582609979" sldId="2147483648"/>
            <pc:sldLayoutMk cId="1702914841" sldId="2147483659"/>
          </pc:sldLayoutMkLst>
          <pc:spChg chg="del">
            <ac:chgData name="Vermeulen, Sander" userId="e08259fd-81d2-4a86-9b20-28ba02d67a18" providerId="ADAL" clId="{CB5E49D3-3CD4-493D-B616-C455DBEB5ED1}" dt="2023-12-18T11:52:02.659" v="890" actId="478"/>
            <ac:spMkLst>
              <pc:docMk/>
              <pc:sldMasterMk cId="582609979" sldId="2147483648"/>
              <pc:sldLayoutMk cId="1702914841" sldId="2147483659"/>
              <ac:spMk id="2" creationId="{8FB2267B-FBD7-EEC0-F2A4-BCC225AA5B6A}"/>
            </ac:spMkLst>
          </pc:spChg>
          <pc:spChg chg="del">
            <ac:chgData name="Vermeulen, Sander" userId="e08259fd-81d2-4a86-9b20-28ba02d67a18" providerId="ADAL" clId="{CB5E49D3-3CD4-493D-B616-C455DBEB5ED1}" dt="2023-12-18T11:52:04.299" v="892" actId="478"/>
            <ac:spMkLst>
              <pc:docMk/>
              <pc:sldMasterMk cId="582609979" sldId="2147483648"/>
              <pc:sldLayoutMk cId="1702914841" sldId="2147483659"/>
              <ac:spMk id="6" creationId="{9B4E0131-4437-4AF4-98C8-4A0A4F81F1FF}"/>
            </ac:spMkLst>
          </pc:spChg>
          <pc:spChg chg="add mod ord">
            <ac:chgData name="Vermeulen, Sander" userId="e08259fd-81d2-4a86-9b20-28ba02d67a18" providerId="ADAL" clId="{CB5E49D3-3CD4-493D-B616-C455DBEB5ED1}" dt="2023-12-19T13:11:00.206" v="2834" actId="1076"/>
            <ac:spMkLst>
              <pc:docMk/>
              <pc:sldMasterMk cId="582609979" sldId="2147483648"/>
              <pc:sldLayoutMk cId="1702914841" sldId="2147483659"/>
              <ac:spMk id="7" creationId="{28B0E0AF-56FA-B90F-C70F-31CE5DD79402}"/>
            </ac:spMkLst>
          </pc:spChg>
          <pc:spChg chg="add mod ord">
            <ac:chgData name="Vermeulen, Sander" userId="e08259fd-81d2-4a86-9b20-28ba02d67a18" providerId="ADAL" clId="{CB5E49D3-3CD4-493D-B616-C455DBEB5ED1}" dt="2023-12-19T13:11:03.280" v="2835" actId="1076"/>
            <ac:spMkLst>
              <pc:docMk/>
              <pc:sldMasterMk cId="582609979" sldId="2147483648"/>
              <pc:sldLayoutMk cId="1702914841" sldId="2147483659"/>
              <ac:spMk id="8" creationId="{C8FF4879-212C-D941-2604-B2BD54A17402}"/>
            </ac:spMkLst>
          </pc:spChg>
          <pc:spChg chg="add mod ord modVis">
            <ac:chgData name="Vermeulen, Sander" userId="e08259fd-81d2-4a86-9b20-28ba02d67a18" providerId="ADAL" clId="{CB5E49D3-3CD4-493D-B616-C455DBEB5ED1}" dt="2023-12-18T11:53:01.961" v="905" actId="14430"/>
            <ac:spMkLst>
              <pc:docMk/>
              <pc:sldMasterMk cId="582609979" sldId="2147483648"/>
              <pc:sldLayoutMk cId="1702914841" sldId="2147483659"/>
              <ac:spMk id="11" creationId="{A02D192D-D6BB-9FEA-77EE-1179756D2834}"/>
            </ac:spMkLst>
          </pc:spChg>
          <pc:spChg chg="add mod ord modVis">
            <ac:chgData name="Vermeulen, Sander" userId="e08259fd-81d2-4a86-9b20-28ba02d67a18" providerId="ADAL" clId="{CB5E49D3-3CD4-493D-B616-C455DBEB5ED1}" dt="2023-12-18T11:52:51.914" v="899" actId="14430"/>
            <ac:spMkLst>
              <pc:docMk/>
              <pc:sldMasterMk cId="582609979" sldId="2147483648"/>
              <pc:sldLayoutMk cId="1702914841" sldId="2147483659"/>
              <ac:spMk id="12" creationId="{C818CE4F-439C-3AD9-8AA3-F5E68A1720AC}"/>
            </ac:spMkLst>
          </pc:spChg>
          <pc:spChg chg="add mod ord modVis">
            <ac:chgData name="Vermeulen, Sander" userId="e08259fd-81d2-4a86-9b20-28ba02d67a18" providerId="ADAL" clId="{CB5E49D3-3CD4-493D-B616-C455DBEB5ED1}" dt="2023-12-18T11:52:59.958" v="904" actId="14429"/>
            <ac:spMkLst>
              <pc:docMk/>
              <pc:sldMasterMk cId="582609979" sldId="2147483648"/>
              <pc:sldLayoutMk cId="1702914841" sldId="2147483659"/>
              <ac:spMk id="13" creationId="{BFA7E9BC-6AF3-5BD9-6CF0-4DB1B18BFCC5}"/>
            </ac:spMkLst>
          </pc:spChg>
          <pc:spChg chg="del">
            <ac:chgData name="Vermeulen, Sander" userId="e08259fd-81d2-4a86-9b20-28ba02d67a18" providerId="ADAL" clId="{CB5E49D3-3CD4-493D-B616-C455DBEB5ED1}" dt="2023-12-18T10:12:24.293" v="350" actId="478"/>
            <ac:spMkLst>
              <pc:docMk/>
              <pc:sldMasterMk cId="582609979" sldId="2147483648"/>
              <pc:sldLayoutMk cId="1702914841" sldId="2147483659"/>
              <ac:spMk id="24" creationId="{E638723A-E23F-8532-D9E2-DA226CFFCFD1}"/>
            </ac:spMkLst>
          </pc:spChg>
          <pc:spChg chg="mod">
            <ac:chgData name="Vermeulen, Sander" userId="e08259fd-81d2-4a86-9b20-28ba02d67a18" providerId="ADAL" clId="{CB5E49D3-3CD4-493D-B616-C455DBEB5ED1}" dt="2023-12-18T11:52:18.139" v="896" actId="14100"/>
            <ac:spMkLst>
              <pc:docMk/>
              <pc:sldMasterMk cId="582609979" sldId="2147483648"/>
              <pc:sldLayoutMk cId="1702914841" sldId="2147483659"/>
              <ac:spMk id="38" creationId="{B7F8EBED-2DFC-E921-9D36-C0D59E3829E0}"/>
            </ac:spMkLst>
          </pc:spChg>
          <pc:grpChg chg="del">
            <ac:chgData name="Vermeulen, Sander" userId="e08259fd-81d2-4a86-9b20-28ba02d67a18" providerId="ADAL" clId="{CB5E49D3-3CD4-493D-B616-C455DBEB5ED1}" dt="2023-12-18T11:52:03.319" v="891" actId="478"/>
            <ac:grpSpMkLst>
              <pc:docMk/>
              <pc:sldMasterMk cId="582609979" sldId="2147483648"/>
              <pc:sldLayoutMk cId="1702914841" sldId="2147483659"/>
              <ac:grpSpMk id="3" creationId="{79EA1242-7BB6-100E-6960-5A2F86F138C5}"/>
            </ac:grpSpMkLst>
          </pc:grpChg>
          <pc:picChg chg="add del mod ord">
            <ac:chgData name="Vermeulen, Sander" userId="e08259fd-81d2-4a86-9b20-28ba02d67a18" providerId="ADAL" clId="{CB5E49D3-3CD4-493D-B616-C455DBEB5ED1}" dt="2023-12-20T13:02:06.361" v="3630" actId="478"/>
            <ac:picMkLst>
              <pc:docMk/>
              <pc:sldMasterMk cId="582609979" sldId="2147483648"/>
              <pc:sldLayoutMk cId="1702914841" sldId="2147483659"/>
              <ac:picMk id="14" creationId="{3551126A-B4F8-82E5-E854-FD95B5C30936}"/>
            </ac:picMkLst>
          </pc:picChg>
          <pc:cxnChg chg="add mod ord modVis">
            <ac:chgData name="Vermeulen, Sander" userId="e08259fd-81d2-4a86-9b20-28ba02d67a18" providerId="ADAL" clId="{CB5E49D3-3CD4-493D-B616-C455DBEB5ED1}" dt="2023-12-18T11:52:41.896" v="897" actId="14430"/>
            <ac:cxnSpMkLst>
              <pc:docMk/>
              <pc:sldMasterMk cId="582609979" sldId="2147483648"/>
              <pc:sldLayoutMk cId="1702914841" sldId="2147483659"/>
              <ac:cxnSpMk id="9" creationId="{B3CFF46E-1E53-7C2B-1F88-ABBF5B7A4010}"/>
            </ac:cxnSpMkLst>
          </pc:cxnChg>
          <pc:cxnChg chg="add mod ord">
            <ac:chgData name="Vermeulen, Sander" userId="e08259fd-81d2-4a86-9b20-28ba02d67a18" providerId="ADAL" clId="{CB5E49D3-3CD4-493D-B616-C455DBEB5ED1}" dt="2023-12-18T11:52:07.549" v="894" actId="167"/>
            <ac:cxnSpMkLst>
              <pc:docMk/>
              <pc:sldMasterMk cId="582609979" sldId="2147483648"/>
              <pc:sldLayoutMk cId="1702914841" sldId="2147483659"/>
              <ac:cxnSpMk id="10" creationId="{5639E6EE-880A-DD16-E756-AD6F16C6254D}"/>
            </ac:cxnSpMkLst>
          </pc:cxnChg>
        </pc:sldLayoutChg>
        <pc:sldLayoutChg chg="addSp delSp modSp mod">
          <pc:chgData name="Vermeulen, Sander" userId="e08259fd-81d2-4a86-9b20-28ba02d67a18" providerId="ADAL" clId="{CB5E49D3-3CD4-493D-B616-C455DBEB5ED1}" dt="2023-12-20T13:02:16.888" v="3633" actId="478"/>
          <pc:sldLayoutMkLst>
            <pc:docMk/>
            <pc:sldMasterMk cId="582609979" sldId="2147483648"/>
            <pc:sldLayoutMk cId="325896067" sldId="2147483662"/>
          </pc:sldLayoutMkLst>
          <pc:spChg chg="add mod ord">
            <ac:chgData name="Vermeulen, Sander" userId="e08259fd-81d2-4a86-9b20-28ba02d67a18" providerId="ADAL" clId="{CB5E49D3-3CD4-493D-B616-C455DBEB5ED1}" dt="2023-12-19T13:11:30.434" v="2840" actId="1076"/>
            <ac:spMkLst>
              <pc:docMk/>
              <pc:sldMasterMk cId="582609979" sldId="2147483648"/>
              <pc:sldLayoutMk cId="325896067" sldId="2147483662"/>
              <ac:spMk id="2" creationId="{B6BF3C13-0B8D-B876-CA99-4EB8EDF38894}"/>
            </ac:spMkLst>
          </pc:spChg>
          <pc:spChg chg="mod">
            <ac:chgData name="Vermeulen, Sander" userId="e08259fd-81d2-4a86-9b20-28ba02d67a18" providerId="ADAL" clId="{CB5E49D3-3CD4-493D-B616-C455DBEB5ED1}" dt="2023-12-20T08:32:34.937" v="3146" actId="114"/>
            <ac:spMkLst>
              <pc:docMk/>
              <pc:sldMasterMk cId="582609979" sldId="2147483648"/>
              <pc:sldLayoutMk cId="325896067" sldId="2147483662"/>
              <ac:spMk id="3" creationId="{327CB150-DC57-9B01-2130-D567ACEB25F6}"/>
            </ac:spMkLst>
          </pc:spChg>
          <pc:spChg chg="add mod ord">
            <ac:chgData name="Vermeulen, Sander" userId="e08259fd-81d2-4a86-9b20-28ba02d67a18" providerId="ADAL" clId="{CB5E49D3-3CD4-493D-B616-C455DBEB5ED1}" dt="2023-12-19T13:11:32.064" v="2841" actId="1076"/>
            <ac:spMkLst>
              <pc:docMk/>
              <pc:sldMasterMk cId="582609979" sldId="2147483648"/>
              <pc:sldLayoutMk cId="325896067" sldId="2147483662"/>
              <ac:spMk id="4" creationId="{D34995F2-B332-2C63-237F-A0C7A76A7CCC}"/>
            </ac:spMkLst>
          </pc:spChg>
          <pc:spChg chg="add mod ord modVis">
            <ac:chgData name="Vermeulen, Sander" userId="e08259fd-81d2-4a86-9b20-28ba02d67a18" providerId="ADAL" clId="{CB5E49D3-3CD4-493D-B616-C455DBEB5ED1}" dt="2023-12-19T09:10:54.042" v="2537" actId="14430"/>
            <ac:spMkLst>
              <pc:docMk/>
              <pc:sldMasterMk cId="582609979" sldId="2147483648"/>
              <pc:sldLayoutMk cId="325896067" sldId="2147483662"/>
              <ac:spMk id="7" creationId="{F0CACEFD-2912-1558-C592-441FE65291F5}"/>
            </ac:spMkLst>
          </pc:spChg>
          <pc:spChg chg="mod">
            <ac:chgData name="Vermeulen, Sander" userId="e08259fd-81d2-4a86-9b20-28ba02d67a18" providerId="ADAL" clId="{CB5E49D3-3CD4-493D-B616-C455DBEB5ED1}" dt="2023-12-18T12:38:50.112" v="1222" actId="1076"/>
            <ac:spMkLst>
              <pc:docMk/>
              <pc:sldMasterMk cId="582609979" sldId="2147483648"/>
              <pc:sldLayoutMk cId="325896067" sldId="2147483662"/>
              <ac:spMk id="8" creationId="{D20EC947-3C86-DA80-4BD4-31DAF91090C6}"/>
            </ac:spMkLst>
          </pc:spChg>
          <pc:spChg chg="mod">
            <ac:chgData name="Vermeulen, Sander" userId="e08259fd-81d2-4a86-9b20-28ba02d67a18" providerId="ADAL" clId="{CB5E49D3-3CD4-493D-B616-C455DBEB5ED1}" dt="2023-12-18T12:29:00.982" v="1160" actId="1076"/>
            <ac:spMkLst>
              <pc:docMk/>
              <pc:sldMasterMk cId="582609979" sldId="2147483648"/>
              <pc:sldLayoutMk cId="325896067" sldId="2147483662"/>
              <ac:spMk id="9" creationId="{D49DC992-DF28-3243-BCAF-54A3259D705E}"/>
            </ac:spMkLst>
          </pc:spChg>
          <pc:spChg chg="del mod">
            <ac:chgData name="Vermeulen, Sander" userId="e08259fd-81d2-4a86-9b20-28ba02d67a18" providerId="ADAL" clId="{CB5E49D3-3CD4-493D-B616-C455DBEB5ED1}" dt="2023-12-18T12:28:25.412" v="1129" actId="478"/>
            <ac:spMkLst>
              <pc:docMk/>
              <pc:sldMasterMk cId="582609979" sldId="2147483648"/>
              <pc:sldLayoutMk cId="325896067" sldId="2147483662"/>
              <ac:spMk id="10" creationId="{F9F0A8E5-03D2-2767-D973-5CFB2F5D1EB1}"/>
            </ac:spMkLst>
          </pc:spChg>
          <pc:spChg chg="add mod ord modVis">
            <ac:chgData name="Vermeulen, Sander" userId="e08259fd-81d2-4a86-9b20-28ba02d67a18" providerId="ADAL" clId="{CB5E49D3-3CD4-493D-B616-C455DBEB5ED1}" dt="2023-12-19T09:10:54.377" v="2538" actId="14430"/>
            <ac:spMkLst>
              <pc:docMk/>
              <pc:sldMasterMk cId="582609979" sldId="2147483648"/>
              <pc:sldLayoutMk cId="325896067" sldId="2147483662"/>
              <ac:spMk id="11" creationId="{BC9659CF-F321-E5FE-84DC-58878DBD6E08}"/>
            </ac:spMkLst>
          </pc:spChg>
          <pc:spChg chg="mod">
            <ac:chgData name="Vermeulen, Sander" userId="e08259fd-81d2-4a86-9b20-28ba02d67a18" providerId="ADAL" clId="{CB5E49D3-3CD4-493D-B616-C455DBEB5ED1}" dt="2023-12-18T12:29:11.982" v="1162" actId="1076"/>
            <ac:spMkLst>
              <pc:docMk/>
              <pc:sldMasterMk cId="582609979" sldId="2147483648"/>
              <pc:sldLayoutMk cId="325896067" sldId="2147483662"/>
              <ac:spMk id="12" creationId="{09B3F5E6-6B26-6BC7-1251-2C198289419C}"/>
            </ac:spMkLst>
          </pc:spChg>
          <pc:spChg chg="add mod ord modVis">
            <ac:chgData name="Vermeulen, Sander" userId="e08259fd-81d2-4a86-9b20-28ba02d67a18" providerId="ADAL" clId="{CB5E49D3-3CD4-493D-B616-C455DBEB5ED1}" dt="2023-12-19T09:11:36.616" v="2577" actId="14430"/>
            <ac:spMkLst>
              <pc:docMk/>
              <pc:sldMasterMk cId="582609979" sldId="2147483648"/>
              <pc:sldLayoutMk cId="325896067" sldId="2147483662"/>
              <ac:spMk id="13" creationId="{EECD570F-3436-CD09-34BB-4D836599E675}"/>
            </ac:spMkLst>
          </pc:spChg>
          <pc:spChg chg="del">
            <ac:chgData name="Vermeulen, Sander" userId="e08259fd-81d2-4a86-9b20-28ba02d67a18" providerId="ADAL" clId="{CB5E49D3-3CD4-493D-B616-C455DBEB5ED1}" dt="2023-12-18T12:28:04.501" v="1123" actId="478"/>
            <ac:spMkLst>
              <pc:docMk/>
              <pc:sldMasterMk cId="582609979" sldId="2147483648"/>
              <pc:sldLayoutMk cId="325896067" sldId="2147483662"/>
              <ac:spMk id="20" creationId="{98328373-2A58-8D37-EEBD-CCEAF8F6267A}"/>
            </ac:spMkLst>
          </pc:spChg>
          <pc:spChg chg="del">
            <ac:chgData name="Vermeulen, Sander" userId="e08259fd-81d2-4a86-9b20-28ba02d67a18" providerId="ADAL" clId="{CB5E49D3-3CD4-493D-B616-C455DBEB5ED1}" dt="2023-12-18T10:12:45.008" v="355" actId="478"/>
            <ac:spMkLst>
              <pc:docMk/>
              <pc:sldMasterMk cId="582609979" sldId="2147483648"/>
              <pc:sldLayoutMk cId="325896067" sldId="2147483662"/>
              <ac:spMk id="24" creationId="{E638723A-E23F-8532-D9E2-DA226CFFCFD1}"/>
            </ac:spMkLst>
          </pc:spChg>
          <pc:spChg chg="del">
            <ac:chgData name="Vermeulen, Sander" userId="e08259fd-81d2-4a86-9b20-28ba02d67a18" providerId="ADAL" clId="{CB5E49D3-3CD4-493D-B616-C455DBEB5ED1}" dt="2023-12-18T12:28:05.267" v="1124" actId="478"/>
            <ac:spMkLst>
              <pc:docMk/>
              <pc:sldMasterMk cId="582609979" sldId="2147483648"/>
              <pc:sldLayoutMk cId="325896067" sldId="2147483662"/>
              <ac:spMk id="25" creationId="{39DFAC3C-B579-B7AD-2280-A74BB1D91D0F}"/>
            </ac:spMkLst>
          </pc:spChg>
          <pc:grpChg chg="del">
            <ac:chgData name="Vermeulen, Sander" userId="e08259fd-81d2-4a86-9b20-28ba02d67a18" providerId="ADAL" clId="{CB5E49D3-3CD4-493D-B616-C455DBEB5ED1}" dt="2023-12-18T12:28:06.392" v="1125" actId="478"/>
            <ac:grpSpMkLst>
              <pc:docMk/>
              <pc:sldMasterMk cId="582609979" sldId="2147483648"/>
              <pc:sldLayoutMk cId="325896067" sldId="2147483662"/>
              <ac:grpSpMk id="21" creationId="{0B8B0DE7-5FEB-5B41-A923-4BEA9CBD36E2}"/>
            </ac:grpSpMkLst>
          </pc:grpChg>
          <pc:picChg chg="add del mod ord">
            <ac:chgData name="Vermeulen, Sander" userId="e08259fd-81d2-4a86-9b20-28ba02d67a18" providerId="ADAL" clId="{CB5E49D3-3CD4-493D-B616-C455DBEB5ED1}" dt="2023-12-20T13:02:16.888" v="3633" actId="478"/>
            <ac:picMkLst>
              <pc:docMk/>
              <pc:sldMasterMk cId="582609979" sldId="2147483648"/>
              <pc:sldLayoutMk cId="325896067" sldId="2147483662"/>
              <ac:picMk id="14" creationId="{4A855B20-497C-0B02-5FD3-6B53446C7BF0}"/>
            </ac:picMkLst>
          </pc:picChg>
          <pc:cxnChg chg="add mod ord modVis">
            <ac:chgData name="Vermeulen, Sander" userId="e08259fd-81d2-4a86-9b20-28ba02d67a18" providerId="ADAL" clId="{CB5E49D3-3CD4-493D-B616-C455DBEB5ED1}" dt="2023-12-18T12:29:42.892" v="1167" actId="14430"/>
            <ac:cxnSpMkLst>
              <pc:docMk/>
              <pc:sldMasterMk cId="582609979" sldId="2147483648"/>
              <pc:sldLayoutMk cId="325896067" sldId="2147483662"/>
              <ac:cxnSpMk id="5" creationId="{E6F10E86-F4AA-7D51-DC84-DE243B8AEC8B}"/>
            </ac:cxnSpMkLst>
          </pc:cxnChg>
          <pc:cxnChg chg="add mod ord modVis">
            <ac:chgData name="Vermeulen, Sander" userId="e08259fd-81d2-4a86-9b20-28ba02d67a18" providerId="ADAL" clId="{CB5E49D3-3CD4-493D-B616-C455DBEB5ED1}" dt="2023-12-18T12:29:42.428" v="1166" actId="14430"/>
            <ac:cxnSpMkLst>
              <pc:docMk/>
              <pc:sldMasterMk cId="582609979" sldId="2147483648"/>
              <pc:sldLayoutMk cId="325896067" sldId="2147483662"/>
              <ac:cxnSpMk id="6" creationId="{1756F319-74DF-A9A8-A237-D888CD76F1B8}"/>
            </ac:cxnSpMkLst>
          </pc:cxnChg>
        </pc:sldLayoutChg>
        <pc:sldLayoutChg chg="addSp delSp modSp mod">
          <pc:chgData name="Vermeulen, Sander" userId="e08259fd-81d2-4a86-9b20-28ba02d67a18" providerId="ADAL" clId="{CB5E49D3-3CD4-493D-B616-C455DBEB5ED1}" dt="2023-12-20T13:02:20.411" v="3634" actId="478"/>
          <pc:sldLayoutMkLst>
            <pc:docMk/>
            <pc:sldMasterMk cId="582609979" sldId="2147483648"/>
            <pc:sldLayoutMk cId="352518537" sldId="2147483663"/>
          </pc:sldLayoutMkLst>
          <pc:spChg chg="del">
            <ac:chgData name="Vermeulen, Sander" userId="e08259fd-81d2-4a86-9b20-28ba02d67a18" providerId="ADAL" clId="{CB5E49D3-3CD4-493D-B616-C455DBEB5ED1}" dt="2023-12-18T12:34:32.502" v="1194" actId="478"/>
            <ac:spMkLst>
              <pc:docMk/>
              <pc:sldMasterMk cId="582609979" sldId="2147483648"/>
              <pc:sldLayoutMk cId="352518537" sldId="2147483663"/>
              <ac:spMk id="2" creationId="{D5871498-0A4A-A1FA-1E45-62778E40DDDB}"/>
            </ac:spMkLst>
          </pc:spChg>
          <pc:spChg chg="add mod ord">
            <ac:chgData name="Vermeulen, Sander" userId="e08259fd-81d2-4a86-9b20-28ba02d67a18" providerId="ADAL" clId="{CB5E49D3-3CD4-493D-B616-C455DBEB5ED1}" dt="2023-12-20T09:43:37.081" v="3520" actId="1076"/>
            <ac:spMkLst>
              <pc:docMk/>
              <pc:sldMasterMk cId="582609979" sldId="2147483648"/>
              <pc:sldLayoutMk cId="352518537" sldId="2147483663"/>
              <ac:spMk id="2" creationId="{F993E4B6-336C-D6E9-8D25-77DC9549008A}"/>
            </ac:spMkLst>
          </pc:spChg>
          <pc:spChg chg="add mod ord">
            <ac:chgData name="Vermeulen, Sander" userId="e08259fd-81d2-4a86-9b20-28ba02d67a18" providerId="ADAL" clId="{CB5E49D3-3CD4-493D-B616-C455DBEB5ED1}" dt="2023-12-20T09:43:37.081" v="3520" actId="1076"/>
            <ac:spMkLst>
              <pc:docMk/>
              <pc:sldMasterMk cId="582609979" sldId="2147483648"/>
              <pc:sldLayoutMk cId="352518537" sldId="2147483663"/>
              <ac:spMk id="3" creationId="{FB8BE225-40BC-86C0-D54C-FA42A61FDFC5}"/>
            </ac:spMkLst>
          </pc:spChg>
          <pc:spChg chg="add del mod">
            <ac:chgData name="Vermeulen, Sander" userId="e08259fd-81d2-4a86-9b20-28ba02d67a18" providerId="ADAL" clId="{CB5E49D3-3CD4-493D-B616-C455DBEB5ED1}" dt="2023-12-20T08:49:36.972" v="3268" actId="478"/>
            <ac:spMkLst>
              <pc:docMk/>
              <pc:sldMasterMk cId="582609979" sldId="2147483648"/>
              <pc:sldLayoutMk cId="352518537" sldId="2147483663"/>
              <ac:spMk id="4" creationId="{CB7037E7-2FEE-5CAF-0A26-EF75617D1289}"/>
            </ac:spMkLst>
          </pc:spChg>
          <pc:spChg chg="add mod">
            <ac:chgData name="Vermeulen, Sander" userId="e08259fd-81d2-4a86-9b20-28ba02d67a18" providerId="ADAL" clId="{CB5E49D3-3CD4-493D-B616-C455DBEB5ED1}" dt="2023-12-20T08:51:54.688" v="3316" actId="1076"/>
            <ac:spMkLst>
              <pc:docMk/>
              <pc:sldMasterMk cId="582609979" sldId="2147483648"/>
              <pc:sldLayoutMk cId="352518537" sldId="2147483663"/>
              <ac:spMk id="5" creationId="{5DD3849D-4ACB-AF9F-6D11-FAC4BA09AEDB}"/>
            </ac:spMkLst>
          </pc:spChg>
          <pc:spChg chg="del">
            <ac:chgData name="Vermeulen, Sander" userId="e08259fd-81d2-4a86-9b20-28ba02d67a18" providerId="ADAL" clId="{CB5E49D3-3CD4-493D-B616-C455DBEB5ED1}" dt="2023-12-18T12:34:33.737" v="1195" actId="478"/>
            <ac:spMkLst>
              <pc:docMk/>
              <pc:sldMasterMk cId="582609979" sldId="2147483648"/>
              <pc:sldLayoutMk cId="352518537" sldId="2147483663"/>
              <ac:spMk id="6" creationId="{15ED494F-E6D8-9A97-FD2F-4A005128E4B7}"/>
            </ac:spMkLst>
          </pc:spChg>
          <pc:spChg chg="add mod">
            <ac:chgData name="Vermeulen, Sander" userId="e08259fd-81d2-4a86-9b20-28ba02d67a18" providerId="ADAL" clId="{CB5E49D3-3CD4-493D-B616-C455DBEB5ED1}" dt="2023-12-20T09:43:42.332" v="3521" actId="1076"/>
            <ac:spMkLst>
              <pc:docMk/>
              <pc:sldMasterMk cId="582609979" sldId="2147483648"/>
              <pc:sldLayoutMk cId="352518537" sldId="2147483663"/>
              <ac:spMk id="6" creationId="{7430BD16-6F54-CC77-30F1-56FB604EF4CA}"/>
            </ac:spMkLst>
          </pc:spChg>
          <pc:spChg chg="mod">
            <ac:chgData name="Vermeulen, Sander" userId="e08259fd-81d2-4a86-9b20-28ba02d67a18" providerId="ADAL" clId="{CB5E49D3-3CD4-493D-B616-C455DBEB5ED1}" dt="2023-12-20T09:43:27.111" v="3519" actId="1076"/>
            <ac:spMkLst>
              <pc:docMk/>
              <pc:sldMasterMk cId="582609979" sldId="2147483648"/>
              <pc:sldLayoutMk cId="352518537" sldId="2147483663"/>
              <ac:spMk id="7" creationId="{26692B63-8B49-8905-8398-C701437021C1}"/>
            </ac:spMkLst>
          </pc:spChg>
          <pc:spChg chg="mod">
            <ac:chgData name="Vermeulen, Sander" userId="e08259fd-81d2-4a86-9b20-28ba02d67a18" providerId="ADAL" clId="{CB5E49D3-3CD4-493D-B616-C455DBEB5ED1}" dt="2023-12-18T12:45:34.423" v="1312" actId="1076"/>
            <ac:spMkLst>
              <pc:docMk/>
              <pc:sldMasterMk cId="582609979" sldId="2147483648"/>
              <pc:sldLayoutMk cId="352518537" sldId="2147483663"/>
              <ac:spMk id="9" creationId="{D49DC992-DF28-3243-BCAF-54A3259D705E}"/>
            </ac:spMkLst>
          </pc:spChg>
          <pc:spChg chg="mod">
            <ac:chgData name="Vermeulen, Sander" userId="e08259fd-81d2-4a86-9b20-28ba02d67a18" providerId="ADAL" clId="{CB5E49D3-3CD4-493D-B616-C455DBEB5ED1}" dt="2023-12-20T09:43:27.111" v="3519" actId="1076"/>
            <ac:spMkLst>
              <pc:docMk/>
              <pc:sldMasterMk cId="582609979" sldId="2147483648"/>
              <pc:sldLayoutMk cId="352518537" sldId="2147483663"/>
              <ac:spMk id="10" creationId="{72C552E8-6B5B-5756-9A8A-5BBC14750B78}"/>
            </ac:spMkLst>
          </pc:spChg>
          <pc:spChg chg="add mod ord modVis">
            <ac:chgData name="Vermeulen, Sander" userId="e08259fd-81d2-4a86-9b20-28ba02d67a18" providerId="ADAL" clId="{CB5E49D3-3CD4-493D-B616-C455DBEB5ED1}" dt="2023-12-18T12:57:16.614" v="1509" actId="14430"/>
            <ac:spMkLst>
              <pc:docMk/>
              <pc:sldMasterMk cId="582609979" sldId="2147483648"/>
              <pc:sldLayoutMk cId="352518537" sldId="2147483663"/>
              <ac:spMk id="12" creationId="{1D7DE066-62EA-2FBB-4AA8-E7B1593E9538}"/>
            </ac:spMkLst>
          </pc:spChg>
          <pc:spChg chg="mod">
            <ac:chgData name="Vermeulen, Sander" userId="e08259fd-81d2-4a86-9b20-28ba02d67a18" providerId="ADAL" clId="{CB5E49D3-3CD4-493D-B616-C455DBEB5ED1}" dt="2023-12-20T08:54:40.790" v="3329" actId="207"/>
            <ac:spMkLst>
              <pc:docMk/>
              <pc:sldMasterMk cId="582609979" sldId="2147483648"/>
              <pc:sldLayoutMk cId="352518537" sldId="2147483663"/>
              <ac:spMk id="13" creationId="{1A598D99-342E-9E53-6053-C8F82E115E60}"/>
            </ac:spMkLst>
          </pc:spChg>
          <pc:spChg chg="add mod">
            <ac:chgData name="Vermeulen, Sander" userId="e08259fd-81d2-4a86-9b20-28ba02d67a18" providerId="ADAL" clId="{CB5E49D3-3CD4-493D-B616-C455DBEB5ED1}" dt="2023-12-20T08:52:50.198" v="3320" actId="1076"/>
            <ac:spMkLst>
              <pc:docMk/>
              <pc:sldMasterMk cId="582609979" sldId="2147483648"/>
              <pc:sldLayoutMk cId="352518537" sldId="2147483663"/>
              <ac:spMk id="14" creationId="{4734BB12-3CF1-4593-D74F-92815403DEC1}"/>
            </ac:spMkLst>
          </pc:spChg>
          <pc:spChg chg="del">
            <ac:chgData name="Vermeulen, Sander" userId="e08259fd-81d2-4a86-9b20-28ba02d67a18" providerId="ADAL" clId="{CB5E49D3-3CD4-493D-B616-C455DBEB5ED1}" dt="2023-12-18T10:12:54.859" v="357" actId="478"/>
            <ac:spMkLst>
              <pc:docMk/>
              <pc:sldMasterMk cId="582609979" sldId="2147483648"/>
              <pc:sldLayoutMk cId="352518537" sldId="2147483663"/>
              <ac:spMk id="14" creationId="{C1642977-75F7-E66F-B353-6C4D1AEC4599}"/>
            </ac:spMkLst>
          </pc:spChg>
          <pc:spChg chg="del">
            <ac:chgData name="Vermeulen, Sander" userId="e08259fd-81d2-4a86-9b20-28ba02d67a18" providerId="ADAL" clId="{CB5E49D3-3CD4-493D-B616-C455DBEB5ED1}" dt="2023-12-18T12:34:30.969" v="1193" actId="478"/>
            <ac:spMkLst>
              <pc:docMk/>
              <pc:sldMasterMk cId="582609979" sldId="2147483648"/>
              <pc:sldLayoutMk cId="352518537" sldId="2147483663"/>
              <ac:spMk id="15" creationId="{5C590B41-E0CB-D7A2-6752-AC46E8DB6FB3}"/>
            </ac:spMkLst>
          </pc:spChg>
          <pc:spChg chg="add mod">
            <ac:chgData name="Vermeulen, Sander" userId="e08259fd-81d2-4a86-9b20-28ba02d67a18" providerId="ADAL" clId="{CB5E49D3-3CD4-493D-B616-C455DBEB5ED1}" dt="2023-12-20T09:43:46.883" v="3522" actId="1076"/>
            <ac:spMkLst>
              <pc:docMk/>
              <pc:sldMasterMk cId="582609979" sldId="2147483648"/>
              <pc:sldLayoutMk cId="352518537" sldId="2147483663"/>
              <ac:spMk id="15" creationId="{990479F9-45F0-054A-AED5-A20642778FF9}"/>
            </ac:spMkLst>
          </pc:spChg>
          <pc:spChg chg="add mod ord modVis">
            <ac:chgData name="Vermeulen, Sander" userId="e08259fd-81d2-4a86-9b20-28ba02d67a18" providerId="ADAL" clId="{CB5E49D3-3CD4-493D-B616-C455DBEB5ED1}" dt="2023-12-20T08:53:06.681" v="3323" actId="14430"/>
            <ac:spMkLst>
              <pc:docMk/>
              <pc:sldMasterMk cId="582609979" sldId="2147483648"/>
              <pc:sldLayoutMk cId="352518537" sldId="2147483663"/>
              <ac:spMk id="19" creationId="{7B968F48-4AE4-98F5-0C6C-725EDB23EBAB}"/>
            </ac:spMkLst>
          </pc:spChg>
          <pc:spChg chg="del ord">
            <ac:chgData name="Vermeulen, Sander" userId="e08259fd-81d2-4a86-9b20-28ba02d67a18" providerId="ADAL" clId="{CB5E49D3-3CD4-493D-B616-C455DBEB5ED1}" dt="2023-12-18T12:35:21.222" v="1210" actId="478"/>
            <ac:spMkLst>
              <pc:docMk/>
              <pc:sldMasterMk cId="582609979" sldId="2147483648"/>
              <pc:sldLayoutMk cId="352518537" sldId="2147483663"/>
              <ac:spMk id="20" creationId="{0B32B6C6-B1CF-C9AC-7C1B-584E39D21BC8}"/>
            </ac:spMkLst>
          </pc:spChg>
          <pc:spChg chg="mod">
            <ac:chgData name="Vermeulen, Sander" userId="e08259fd-81d2-4a86-9b20-28ba02d67a18" providerId="ADAL" clId="{CB5E49D3-3CD4-493D-B616-C455DBEB5ED1}" dt="2023-12-19T09:12:04.045" v="2580" actId="20577"/>
            <ac:spMkLst>
              <pc:docMk/>
              <pc:sldMasterMk cId="582609979" sldId="2147483648"/>
              <pc:sldLayoutMk cId="352518537" sldId="2147483663"/>
              <ac:spMk id="21" creationId="{2E750E47-DA83-6F0C-AEA2-9DAC1FC64330}"/>
            </ac:spMkLst>
          </pc:spChg>
          <pc:spChg chg="add mod ord modVis">
            <ac:chgData name="Vermeulen, Sander" userId="e08259fd-81d2-4a86-9b20-28ba02d67a18" providerId="ADAL" clId="{CB5E49D3-3CD4-493D-B616-C455DBEB5ED1}" dt="2023-12-18T12:57:15.755" v="1508" actId="14430"/>
            <ac:spMkLst>
              <pc:docMk/>
              <pc:sldMasterMk cId="582609979" sldId="2147483648"/>
              <pc:sldLayoutMk cId="352518537" sldId="2147483663"/>
              <ac:spMk id="22" creationId="{DFA1B2BC-C81F-380F-18FA-AF03643B636F}"/>
            </ac:spMkLst>
          </pc:spChg>
          <pc:spChg chg="del">
            <ac:chgData name="Vermeulen, Sander" userId="e08259fd-81d2-4a86-9b20-28ba02d67a18" providerId="ADAL" clId="{CB5E49D3-3CD4-493D-B616-C455DBEB5ED1}" dt="2023-12-18T10:12:56.713" v="358" actId="478"/>
            <ac:spMkLst>
              <pc:docMk/>
              <pc:sldMasterMk cId="582609979" sldId="2147483648"/>
              <pc:sldLayoutMk cId="352518537" sldId="2147483663"/>
              <ac:spMk id="24" creationId="{E638723A-E23F-8532-D9E2-DA226CFFCFD1}"/>
            </ac:spMkLst>
          </pc:spChg>
          <pc:spChg chg="add mod ord">
            <ac:chgData name="Vermeulen, Sander" userId="e08259fd-81d2-4a86-9b20-28ba02d67a18" providerId="ADAL" clId="{CB5E49D3-3CD4-493D-B616-C455DBEB5ED1}" dt="2023-12-19T13:11:39.648" v="2844" actId="1076"/>
            <ac:spMkLst>
              <pc:docMk/>
              <pc:sldMasterMk cId="582609979" sldId="2147483648"/>
              <pc:sldLayoutMk cId="352518537" sldId="2147483663"/>
              <ac:spMk id="25" creationId="{DACF651C-D8F7-D583-394C-73C6F28132A7}"/>
            </ac:spMkLst>
          </pc:spChg>
          <pc:spChg chg="mod">
            <ac:chgData name="Vermeulen, Sander" userId="e08259fd-81d2-4a86-9b20-28ba02d67a18" providerId="ADAL" clId="{CB5E49D3-3CD4-493D-B616-C455DBEB5ED1}" dt="2023-12-20T08:54:36.533" v="3327" actId="207"/>
            <ac:spMkLst>
              <pc:docMk/>
              <pc:sldMasterMk cId="582609979" sldId="2147483648"/>
              <pc:sldLayoutMk cId="352518537" sldId="2147483663"/>
              <ac:spMk id="26" creationId="{F27A007F-5E5E-0B83-F777-E6EA019D125F}"/>
            </ac:spMkLst>
          </pc:spChg>
          <pc:spChg chg="mod">
            <ac:chgData name="Vermeulen, Sander" userId="e08259fd-81d2-4a86-9b20-28ba02d67a18" providerId="ADAL" clId="{CB5E49D3-3CD4-493D-B616-C455DBEB5ED1}" dt="2023-12-18T12:36:45.920" v="1216" actId="12"/>
            <ac:spMkLst>
              <pc:docMk/>
              <pc:sldMasterMk cId="582609979" sldId="2147483648"/>
              <pc:sldLayoutMk cId="352518537" sldId="2147483663"/>
              <ac:spMk id="27" creationId="{A4305FD8-CD4E-6B02-BC32-6D3613367F90}"/>
            </ac:spMkLst>
          </pc:spChg>
          <pc:spChg chg="mod">
            <ac:chgData name="Vermeulen, Sander" userId="e08259fd-81d2-4a86-9b20-28ba02d67a18" providerId="ADAL" clId="{CB5E49D3-3CD4-493D-B616-C455DBEB5ED1}" dt="2023-12-18T12:36:45.920" v="1216" actId="12"/>
            <ac:spMkLst>
              <pc:docMk/>
              <pc:sldMasterMk cId="582609979" sldId="2147483648"/>
              <pc:sldLayoutMk cId="352518537" sldId="2147483663"/>
              <ac:spMk id="28" creationId="{6ADD03D5-1C37-1E0C-4E42-960808D93124}"/>
            </ac:spMkLst>
          </pc:spChg>
          <pc:spChg chg="del mod">
            <ac:chgData name="Vermeulen, Sander" userId="e08259fd-81d2-4a86-9b20-28ba02d67a18" providerId="ADAL" clId="{CB5E49D3-3CD4-493D-B616-C455DBEB5ED1}" dt="2023-12-18T12:42:37.693" v="1285" actId="478"/>
            <ac:spMkLst>
              <pc:docMk/>
              <pc:sldMasterMk cId="582609979" sldId="2147483648"/>
              <pc:sldLayoutMk cId="352518537" sldId="2147483663"/>
              <ac:spMk id="29" creationId="{7048E343-4FA1-7368-BCC7-1F6D4EC9DEA1}"/>
            </ac:spMkLst>
          </pc:spChg>
          <pc:spChg chg="add mod ord">
            <ac:chgData name="Vermeulen, Sander" userId="e08259fd-81d2-4a86-9b20-28ba02d67a18" providerId="ADAL" clId="{CB5E49D3-3CD4-493D-B616-C455DBEB5ED1}" dt="2023-12-19T13:11:37.608" v="2843" actId="1076"/>
            <ac:spMkLst>
              <pc:docMk/>
              <pc:sldMasterMk cId="582609979" sldId="2147483648"/>
              <pc:sldLayoutMk cId="352518537" sldId="2147483663"/>
              <ac:spMk id="30" creationId="{A699BCD5-2F2D-8F58-9367-4D74F76B2D2F}"/>
            </ac:spMkLst>
          </pc:spChg>
          <pc:grpChg chg="del">
            <ac:chgData name="Vermeulen, Sander" userId="e08259fd-81d2-4a86-9b20-28ba02d67a18" providerId="ADAL" clId="{CB5E49D3-3CD4-493D-B616-C455DBEB5ED1}" dt="2023-12-18T12:34:37.044" v="1197" actId="478"/>
            <ac:grpSpMkLst>
              <pc:docMk/>
              <pc:sldMasterMk cId="582609979" sldId="2147483648"/>
              <pc:sldLayoutMk cId="352518537" sldId="2147483663"/>
              <ac:grpSpMk id="3" creationId="{E68989B3-6578-0D49-E40A-EDFBE336B55B}"/>
            </ac:grpSpMkLst>
          </pc:grpChg>
          <pc:grpChg chg="del">
            <ac:chgData name="Vermeulen, Sander" userId="e08259fd-81d2-4a86-9b20-28ba02d67a18" providerId="ADAL" clId="{CB5E49D3-3CD4-493D-B616-C455DBEB5ED1}" dt="2023-12-18T12:34:35.902" v="1196" actId="478"/>
            <ac:grpSpMkLst>
              <pc:docMk/>
              <pc:sldMasterMk cId="582609979" sldId="2147483648"/>
              <pc:sldLayoutMk cId="352518537" sldId="2147483663"/>
              <ac:grpSpMk id="16" creationId="{9D128895-0A03-98A0-41D8-56E9506F94DC}"/>
            </ac:grpSpMkLst>
          </pc:grpChg>
          <pc:picChg chg="add del mod ord">
            <ac:chgData name="Vermeulen, Sander" userId="e08259fd-81d2-4a86-9b20-28ba02d67a18" providerId="ADAL" clId="{CB5E49D3-3CD4-493D-B616-C455DBEB5ED1}" dt="2023-12-20T13:02:20.411" v="3634" actId="478"/>
            <ac:picMkLst>
              <pc:docMk/>
              <pc:sldMasterMk cId="582609979" sldId="2147483648"/>
              <pc:sldLayoutMk cId="352518537" sldId="2147483663"/>
              <ac:picMk id="23" creationId="{691233C4-3C63-1BC9-EC60-8644DF2A73B0}"/>
            </ac:picMkLst>
          </pc:picChg>
          <pc:cxnChg chg="add mod ord">
            <ac:chgData name="Vermeulen, Sander" userId="e08259fd-81d2-4a86-9b20-28ba02d67a18" providerId="ADAL" clId="{CB5E49D3-3CD4-493D-B616-C455DBEB5ED1}" dt="2023-12-18T12:34:40.664" v="1199" actId="167"/>
            <ac:cxnSpMkLst>
              <pc:docMk/>
              <pc:sldMasterMk cId="582609979" sldId="2147483648"/>
              <pc:sldLayoutMk cId="352518537" sldId="2147483663"/>
              <ac:cxnSpMk id="8" creationId="{FFC82515-DC39-05D9-8E2C-020ADB1E7424}"/>
            </ac:cxnSpMkLst>
          </pc:cxnChg>
          <pc:cxnChg chg="add mod ord modVis">
            <ac:chgData name="Vermeulen, Sander" userId="e08259fd-81d2-4a86-9b20-28ba02d67a18" providerId="ADAL" clId="{CB5E49D3-3CD4-493D-B616-C455DBEB5ED1}" dt="2023-12-18T12:45:50.023" v="1315" actId="14429"/>
            <ac:cxnSpMkLst>
              <pc:docMk/>
              <pc:sldMasterMk cId="582609979" sldId="2147483648"/>
              <pc:sldLayoutMk cId="352518537" sldId="2147483663"/>
              <ac:cxnSpMk id="11" creationId="{1FDD3BA3-06B9-C657-2644-AA42465D31D5}"/>
            </ac:cxnSpMkLst>
          </pc:cxnChg>
        </pc:sldLayoutChg>
        <pc:sldLayoutChg chg="addSp delSp modSp mod">
          <pc:chgData name="Vermeulen, Sander" userId="e08259fd-81d2-4a86-9b20-28ba02d67a18" providerId="ADAL" clId="{CB5E49D3-3CD4-493D-B616-C455DBEB5ED1}" dt="2023-12-20T13:02:23.824" v="3635" actId="478"/>
          <pc:sldLayoutMkLst>
            <pc:docMk/>
            <pc:sldMasterMk cId="582609979" sldId="2147483648"/>
            <pc:sldLayoutMk cId="3061689300" sldId="2147483664"/>
          </pc:sldLayoutMkLst>
          <pc:spChg chg="del">
            <ac:chgData name="Vermeulen, Sander" userId="e08259fd-81d2-4a86-9b20-28ba02d67a18" providerId="ADAL" clId="{CB5E49D3-3CD4-493D-B616-C455DBEB5ED1}" dt="2023-12-18T12:46:31.603" v="1322" actId="478"/>
            <ac:spMkLst>
              <pc:docMk/>
              <pc:sldMasterMk cId="582609979" sldId="2147483648"/>
              <pc:sldLayoutMk cId="3061689300" sldId="2147483664"/>
              <ac:spMk id="2" creationId="{FA269D41-D39D-6A4D-F573-6508C2A61379}"/>
            </ac:spMkLst>
          </pc:spChg>
          <pc:spChg chg="del">
            <ac:chgData name="Vermeulen, Sander" userId="e08259fd-81d2-4a86-9b20-28ba02d67a18" providerId="ADAL" clId="{CB5E49D3-3CD4-493D-B616-C455DBEB5ED1}" dt="2023-12-18T12:46:30.427" v="1321" actId="478"/>
            <ac:spMkLst>
              <pc:docMk/>
              <pc:sldMasterMk cId="582609979" sldId="2147483648"/>
              <pc:sldLayoutMk cId="3061689300" sldId="2147483664"/>
              <ac:spMk id="3" creationId="{DBB94449-5BD6-0E92-A1D1-7AB05F3ABB97}"/>
            </ac:spMkLst>
          </pc:spChg>
          <pc:spChg chg="del">
            <ac:chgData name="Vermeulen, Sander" userId="e08259fd-81d2-4a86-9b20-28ba02d67a18" providerId="ADAL" clId="{CB5E49D3-3CD4-493D-B616-C455DBEB5ED1}" dt="2023-12-18T12:46:24.536" v="1318" actId="478"/>
            <ac:spMkLst>
              <pc:docMk/>
              <pc:sldMasterMk cId="582609979" sldId="2147483648"/>
              <pc:sldLayoutMk cId="3061689300" sldId="2147483664"/>
              <ac:spMk id="4" creationId="{90719C87-AD08-2C55-B688-CD3815C29D24}"/>
            </ac:spMkLst>
          </pc:spChg>
          <pc:spChg chg="del">
            <ac:chgData name="Vermeulen, Sander" userId="e08259fd-81d2-4a86-9b20-28ba02d67a18" providerId="ADAL" clId="{CB5E49D3-3CD4-493D-B616-C455DBEB5ED1}" dt="2023-12-18T12:46:23.863" v="1317" actId="478"/>
            <ac:spMkLst>
              <pc:docMk/>
              <pc:sldMasterMk cId="582609979" sldId="2147483648"/>
              <pc:sldLayoutMk cId="3061689300" sldId="2147483664"/>
              <ac:spMk id="5" creationId="{4FED4988-52D7-E973-BD1E-C58DB3109DFA}"/>
            </ac:spMkLst>
          </pc:spChg>
          <pc:spChg chg="del">
            <ac:chgData name="Vermeulen, Sander" userId="e08259fd-81d2-4a86-9b20-28ba02d67a18" providerId="ADAL" clId="{CB5E49D3-3CD4-493D-B616-C455DBEB5ED1}" dt="2023-12-18T12:43:47.663" v="1287" actId="478"/>
            <ac:spMkLst>
              <pc:docMk/>
              <pc:sldMasterMk cId="582609979" sldId="2147483648"/>
              <pc:sldLayoutMk cId="3061689300" sldId="2147483664"/>
              <ac:spMk id="6" creationId="{7015623A-FC6B-ABDB-2BBB-1B0A6D8178B6}"/>
            </ac:spMkLst>
          </pc:spChg>
          <pc:spChg chg="del">
            <ac:chgData name="Vermeulen, Sander" userId="e08259fd-81d2-4a86-9b20-28ba02d67a18" providerId="ADAL" clId="{CB5E49D3-3CD4-493D-B616-C455DBEB5ED1}" dt="2023-12-18T12:46:28.114" v="1319" actId="478"/>
            <ac:spMkLst>
              <pc:docMk/>
              <pc:sldMasterMk cId="582609979" sldId="2147483648"/>
              <pc:sldLayoutMk cId="3061689300" sldId="2147483664"/>
              <ac:spMk id="10" creationId="{9A851061-132E-84E6-7C75-8422266EA6E2}"/>
            </ac:spMkLst>
          </pc:spChg>
          <pc:spChg chg="del">
            <ac:chgData name="Vermeulen, Sander" userId="e08259fd-81d2-4a86-9b20-28ba02d67a18" providerId="ADAL" clId="{CB5E49D3-3CD4-493D-B616-C455DBEB5ED1}" dt="2023-12-18T12:46:29.143" v="1320" actId="478"/>
            <ac:spMkLst>
              <pc:docMk/>
              <pc:sldMasterMk cId="582609979" sldId="2147483648"/>
              <pc:sldLayoutMk cId="3061689300" sldId="2147483664"/>
              <ac:spMk id="11" creationId="{A17E38DA-6ABB-AB68-F667-7DF3B9520FD1}"/>
            </ac:spMkLst>
          </pc:spChg>
          <pc:spChg chg="del">
            <ac:chgData name="Vermeulen, Sander" userId="e08259fd-81d2-4a86-9b20-28ba02d67a18" providerId="ADAL" clId="{CB5E49D3-3CD4-493D-B616-C455DBEB5ED1}" dt="2023-12-18T12:43:48.465" v="1288" actId="478"/>
            <ac:spMkLst>
              <pc:docMk/>
              <pc:sldMasterMk cId="582609979" sldId="2147483648"/>
              <pc:sldLayoutMk cId="3061689300" sldId="2147483664"/>
              <ac:spMk id="13" creationId="{0EC4D3D3-302F-D0B3-9805-BEFDC8E90AC1}"/>
            </ac:spMkLst>
          </pc:spChg>
          <pc:spChg chg="del ord">
            <ac:chgData name="Vermeulen, Sander" userId="e08259fd-81d2-4a86-9b20-28ba02d67a18" providerId="ADAL" clId="{CB5E49D3-3CD4-493D-B616-C455DBEB5ED1}" dt="2023-12-18T12:44:29.043" v="1306" actId="478"/>
            <ac:spMkLst>
              <pc:docMk/>
              <pc:sldMasterMk cId="582609979" sldId="2147483648"/>
              <pc:sldLayoutMk cId="3061689300" sldId="2147483664"/>
              <ac:spMk id="14" creationId="{D792022A-87F4-3EA1-9EE9-D07E6D9D3C5D}"/>
            </ac:spMkLst>
          </pc:spChg>
          <pc:spChg chg="del">
            <ac:chgData name="Vermeulen, Sander" userId="e08259fd-81d2-4a86-9b20-28ba02d67a18" providerId="ADAL" clId="{CB5E49D3-3CD4-493D-B616-C455DBEB5ED1}" dt="2023-12-18T12:44:27.208" v="1305" actId="478"/>
            <ac:spMkLst>
              <pc:docMk/>
              <pc:sldMasterMk cId="582609979" sldId="2147483648"/>
              <pc:sldLayoutMk cId="3061689300" sldId="2147483664"/>
              <ac:spMk id="15" creationId="{E8161B93-4BF8-0FA9-6543-D704DCDFB2C5}"/>
            </ac:spMkLst>
          </pc:spChg>
          <pc:spChg chg="add mod ord modVis">
            <ac:chgData name="Vermeulen, Sander" userId="e08259fd-81d2-4a86-9b20-28ba02d67a18" providerId="ADAL" clId="{CB5E49D3-3CD4-493D-B616-C455DBEB5ED1}" dt="2023-12-18T12:49:58.598" v="1330" actId="14430"/>
            <ac:spMkLst>
              <pc:docMk/>
              <pc:sldMasterMk cId="582609979" sldId="2147483648"/>
              <pc:sldLayoutMk cId="3061689300" sldId="2147483664"/>
              <ac:spMk id="17" creationId="{478B4E9C-6EA3-86BA-A005-4898D3F0418B}"/>
            </ac:spMkLst>
          </pc:spChg>
          <pc:spChg chg="add mod ord modVis">
            <ac:chgData name="Vermeulen, Sander" userId="e08259fd-81d2-4a86-9b20-28ba02d67a18" providerId="ADAL" clId="{CB5E49D3-3CD4-493D-B616-C455DBEB5ED1}" dt="2023-12-18T12:49:58.103" v="1329" actId="14430"/>
            <ac:spMkLst>
              <pc:docMk/>
              <pc:sldMasterMk cId="582609979" sldId="2147483648"/>
              <pc:sldLayoutMk cId="3061689300" sldId="2147483664"/>
              <ac:spMk id="18" creationId="{BF23DF73-A70D-5886-BDA9-8AC739DA40ED}"/>
            </ac:spMkLst>
          </pc:spChg>
          <pc:spChg chg="add mod ord modVis">
            <ac:chgData name="Vermeulen, Sander" userId="e08259fd-81d2-4a86-9b20-28ba02d67a18" providerId="ADAL" clId="{CB5E49D3-3CD4-493D-B616-C455DBEB5ED1}" dt="2023-12-18T12:49:57.688" v="1328" actId="14430"/>
            <ac:spMkLst>
              <pc:docMk/>
              <pc:sldMasterMk cId="582609979" sldId="2147483648"/>
              <pc:sldLayoutMk cId="3061689300" sldId="2147483664"/>
              <ac:spMk id="19" creationId="{97D42C6D-667D-3980-8218-AB7A63BFE11B}"/>
            </ac:spMkLst>
          </pc:spChg>
          <pc:spChg chg="add mod ord">
            <ac:chgData name="Vermeulen, Sander" userId="e08259fd-81d2-4a86-9b20-28ba02d67a18" providerId="ADAL" clId="{CB5E49D3-3CD4-493D-B616-C455DBEB5ED1}" dt="2023-12-20T12:20:22.546" v="3568" actId="207"/>
            <ac:spMkLst>
              <pc:docMk/>
              <pc:sldMasterMk cId="582609979" sldId="2147483648"/>
              <pc:sldLayoutMk cId="3061689300" sldId="2147483664"/>
              <ac:spMk id="21" creationId="{21B134B6-8770-5116-9C38-3B3F380F4B00}"/>
            </ac:spMkLst>
          </pc:spChg>
          <pc:spChg chg="add mod ord">
            <ac:chgData name="Vermeulen, Sander" userId="e08259fd-81d2-4a86-9b20-28ba02d67a18" providerId="ADAL" clId="{CB5E49D3-3CD4-493D-B616-C455DBEB5ED1}" dt="2023-12-20T12:20:22.546" v="3568" actId="207"/>
            <ac:spMkLst>
              <pc:docMk/>
              <pc:sldMasterMk cId="582609979" sldId="2147483648"/>
              <pc:sldLayoutMk cId="3061689300" sldId="2147483664"/>
              <ac:spMk id="22" creationId="{4A4E7343-055A-E338-0CFE-074BB9B9608F}"/>
            </ac:spMkLst>
          </pc:spChg>
          <pc:spChg chg="add mod ord">
            <ac:chgData name="Vermeulen, Sander" userId="e08259fd-81d2-4a86-9b20-28ba02d67a18" providerId="ADAL" clId="{CB5E49D3-3CD4-493D-B616-C455DBEB5ED1}" dt="2023-12-18T18:06:26.733" v="2408" actId="962"/>
            <ac:spMkLst>
              <pc:docMk/>
              <pc:sldMasterMk cId="582609979" sldId="2147483648"/>
              <pc:sldLayoutMk cId="3061689300" sldId="2147483664"/>
              <ac:spMk id="23" creationId="{1FE0CE95-771D-6329-13D7-4274CF8DC460}"/>
            </ac:spMkLst>
          </pc:spChg>
          <pc:spChg chg="del">
            <ac:chgData name="Vermeulen, Sander" userId="e08259fd-81d2-4a86-9b20-28ba02d67a18" providerId="ADAL" clId="{CB5E49D3-3CD4-493D-B616-C455DBEB5ED1}" dt="2023-12-18T10:13:09.762" v="364" actId="478"/>
            <ac:spMkLst>
              <pc:docMk/>
              <pc:sldMasterMk cId="582609979" sldId="2147483648"/>
              <pc:sldLayoutMk cId="3061689300" sldId="2147483664"/>
              <ac:spMk id="24" creationId="{E638723A-E23F-8532-D9E2-DA226CFFCFD1}"/>
            </ac:spMkLst>
          </pc:spChg>
          <pc:spChg chg="add mod ord">
            <ac:chgData name="Vermeulen, Sander" userId="e08259fd-81d2-4a86-9b20-28ba02d67a18" providerId="ADAL" clId="{CB5E49D3-3CD4-493D-B616-C455DBEB5ED1}" dt="2023-12-18T18:05:13.406" v="2407" actId="13244"/>
            <ac:spMkLst>
              <pc:docMk/>
              <pc:sldMasterMk cId="582609979" sldId="2147483648"/>
              <pc:sldLayoutMk cId="3061689300" sldId="2147483664"/>
              <ac:spMk id="25" creationId="{3233C6A0-A902-4E6C-3580-649181F4C736}"/>
            </ac:spMkLst>
          </pc:spChg>
          <pc:spChg chg="add mod ord">
            <ac:chgData name="Vermeulen, Sander" userId="e08259fd-81d2-4a86-9b20-28ba02d67a18" providerId="ADAL" clId="{CB5E49D3-3CD4-493D-B616-C455DBEB5ED1}" dt="2023-12-18T12:51:19.568" v="1337" actId="962"/>
            <ac:spMkLst>
              <pc:docMk/>
              <pc:sldMasterMk cId="582609979" sldId="2147483648"/>
              <pc:sldLayoutMk cId="3061689300" sldId="2147483664"/>
              <ac:spMk id="26" creationId="{BF6DE00D-8866-40CC-79DD-BC5F7DEEF767}"/>
            </ac:spMkLst>
          </pc:spChg>
          <pc:spChg chg="add mod ord">
            <ac:chgData name="Vermeulen, Sander" userId="e08259fd-81d2-4a86-9b20-28ba02d67a18" providerId="ADAL" clId="{CB5E49D3-3CD4-493D-B616-C455DBEB5ED1}" dt="2023-12-18T12:51:41.354" v="1340" actId="962"/>
            <ac:spMkLst>
              <pc:docMk/>
              <pc:sldMasterMk cId="582609979" sldId="2147483648"/>
              <pc:sldLayoutMk cId="3061689300" sldId="2147483664"/>
              <ac:spMk id="27" creationId="{5813FBF6-5559-C823-1EF4-7FD090AFAD69}"/>
            </ac:spMkLst>
          </pc:spChg>
          <pc:spChg chg="add mod ord">
            <ac:chgData name="Vermeulen, Sander" userId="e08259fd-81d2-4a86-9b20-28ba02d67a18" providerId="ADAL" clId="{CB5E49D3-3CD4-493D-B616-C455DBEB5ED1}" dt="2023-12-18T18:05:08.783" v="2406" actId="13244"/>
            <ac:spMkLst>
              <pc:docMk/>
              <pc:sldMasterMk cId="582609979" sldId="2147483648"/>
              <pc:sldLayoutMk cId="3061689300" sldId="2147483664"/>
              <ac:spMk id="28" creationId="{FE9722FD-3E9C-C506-B61A-DEE8800A48B0}"/>
            </ac:spMkLst>
          </pc:spChg>
          <pc:spChg chg="add mod">
            <ac:chgData name="Vermeulen, Sander" userId="e08259fd-81d2-4a86-9b20-28ba02d67a18" providerId="ADAL" clId="{CB5E49D3-3CD4-493D-B616-C455DBEB5ED1}" dt="2023-12-19T09:14:02.251" v="2623" actId="20577"/>
            <ac:spMkLst>
              <pc:docMk/>
              <pc:sldMasterMk cId="582609979" sldId="2147483648"/>
              <pc:sldLayoutMk cId="3061689300" sldId="2147483664"/>
              <ac:spMk id="29" creationId="{53E102FC-C8A3-1503-184A-01123A6EBF14}"/>
            </ac:spMkLst>
          </pc:spChg>
          <pc:grpChg chg="del">
            <ac:chgData name="Vermeulen, Sander" userId="e08259fd-81d2-4a86-9b20-28ba02d67a18" providerId="ADAL" clId="{CB5E49D3-3CD4-493D-B616-C455DBEB5ED1}" dt="2023-12-18T12:43:49.953" v="1289" actId="478"/>
            <ac:grpSpMkLst>
              <pc:docMk/>
              <pc:sldMasterMk cId="582609979" sldId="2147483648"/>
              <pc:sldLayoutMk cId="3061689300" sldId="2147483664"/>
              <ac:grpSpMk id="7" creationId="{D2D55A8E-C186-6186-96F4-FB1961EAB6F3}"/>
            </ac:grpSpMkLst>
          </pc:grpChg>
          <pc:picChg chg="add del mod ord">
            <ac:chgData name="Vermeulen, Sander" userId="e08259fd-81d2-4a86-9b20-28ba02d67a18" providerId="ADAL" clId="{CB5E49D3-3CD4-493D-B616-C455DBEB5ED1}" dt="2023-12-20T13:02:23.824" v="3635" actId="478"/>
            <ac:picMkLst>
              <pc:docMk/>
              <pc:sldMasterMk cId="582609979" sldId="2147483648"/>
              <pc:sldLayoutMk cId="3061689300" sldId="2147483664"/>
              <ac:picMk id="20" creationId="{0089506B-D307-056F-65D0-5D5561025111}"/>
            </ac:picMkLst>
          </pc:picChg>
          <pc:cxnChg chg="add mod ord">
            <ac:chgData name="Vermeulen, Sander" userId="e08259fd-81d2-4a86-9b20-28ba02d67a18" providerId="ADAL" clId="{CB5E49D3-3CD4-493D-B616-C455DBEB5ED1}" dt="2023-12-18T12:44:03.232" v="1291" actId="167"/>
            <ac:cxnSpMkLst>
              <pc:docMk/>
              <pc:sldMasterMk cId="582609979" sldId="2147483648"/>
              <pc:sldLayoutMk cId="3061689300" sldId="2147483664"/>
              <ac:cxnSpMk id="9" creationId="{0E620A24-DF61-5FC4-03CA-5A6296572634}"/>
            </ac:cxnSpMkLst>
          </pc:cxnChg>
          <pc:cxnChg chg="add mod ord">
            <ac:chgData name="Vermeulen, Sander" userId="e08259fd-81d2-4a86-9b20-28ba02d67a18" providerId="ADAL" clId="{CB5E49D3-3CD4-493D-B616-C455DBEB5ED1}" dt="2023-12-18T12:44:03.232" v="1291" actId="167"/>
            <ac:cxnSpMkLst>
              <pc:docMk/>
              <pc:sldMasterMk cId="582609979" sldId="2147483648"/>
              <pc:sldLayoutMk cId="3061689300" sldId="2147483664"/>
              <ac:cxnSpMk id="16" creationId="{BF991402-2FA5-B072-B26C-C18CB28F119D}"/>
            </ac:cxnSpMkLst>
          </pc:cxnChg>
        </pc:sldLayoutChg>
        <pc:sldLayoutChg chg="addSp delSp modSp mod ord">
          <pc:chgData name="Vermeulen, Sander" userId="e08259fd-81d2-4a86-9b20-28ba02d67a18" providerId="ADAL" clId="{CB5E49D3-3CD4-493D-B616-C455DBEB5ED1}" dt="2023-12-20T13:02:26.809" v="3636" actId="478"/>
          <pc:sldLayoutMkLst>
            <pc:docMk/>
            <pc:sldMasterMk cId="582609979" sldId="2147483648"/>
            <pc:sldLayoutMk cId="1058498703" sldId="2147483665"/>
          </pc:sldLayoutMkLst>
          <pc:spChg chg="mod">
            <ac:chgData name="Vermeulen, Sander" userId="e08259fd-81d2-4a86-9b20-28ba02d67a18" providerId="ADAL" clId="{CB5E49D3-3CD4-493D-B616-C455DBEB5ED1}" dt="2023-12-20T10:32:28.045" v="3564" actId="403"/>
            <ac:spMkLst>
              <pc:docMk/>
              <pc:sldMasterMk cId="582609979" sldId="2147483648"/>
              <pc:sldLayoutMk cId="1058498703" sldId="2147483665"/>
              <ac:spMk id="2" creationId="{FA269D41-D39D-6A4D-F573-6508C2A61379}"/>
            </ac:spMkLst>
          </pc:spChg>
          <pc:spChg chg="mod">
            <ac:chgData name="Vermeulen, Sander" userId="e08259fd-81d2-4a86-9b20-28ba02d67a18" providerId="ADAL" clId="{CB5E49D3-3CD4-493D-B616-C455DBEB5ED1}" dt="2023-12-20T10:32:28.045" v="3564" actId="403"/>
            <ac:spMkLst>
              <pc:docMk/>
              <pc:sldMasterMk cId="582609979" sldId="2147483648"/>
              <pc:sldLayoutMk cId="1058498703" sldId="2147483665"/>
              <ac:spMk id="3" creationId="{DBB94449-5BD6-0E92-A1D1-7AB05F3ABB97}"/>
            </ac:spMkLst>
          </pc:spChg>
          <pc:spChg chg="mod ord">
            <ac:chgData name="Vermeulen, Sander" userId="e08259fd-81d2-4a86-9b20-28ba02d67a18" providerId="ADAL" clId="{CB5E49D3-3CD4-493D-B616-C455DBEB5ED1}" dt="2023-12-20T09:30:42.481" v="3441" actId="2085"/>
            <ac:spMkLst>
              <pc:docMk/>
              <pc:sldMasterMk cId="582609979" sldId="2147483648"/>
              <pc:sldLayoutMk cId="1058498703" sldId="2147483665"/>
              <ac:spMk id="4" creationId="{90719C87-AD08-2C55-B688-CD3815C29D24}"/>
            </ac:spMkLst>
          </pc:spChg>
          <pc:spChg chg="mod ord">
            <ac:chgData name="Vermeulen, Sander" userId="e08259fd-81d2-4a86-9b20-28ba02d67a18" providerId="ADAL" clId="{CB5E49D3-3CD4-493D-B616-C455DBEB5ED1}" dt="2023-12-20T09:30:42.481" v="3441" actId="2085"/>
            <ac:spMkLst>
              <pc:docMk/>
              <pc:sldMasterMk cId="582609979" sldId="2147483648"/>
              <pc:sldLayoutMk cId="1058498703" sldId="2147483665"/>
              <ac:spMk id="5" creationId="{4FED4988-52D7-E973-BD1E-C58DB3109DFA}"/>
            </ac:spMkLst>
          </pc:spChg>
          <pc:spChg chg="del">
            <ac:chgData name="Vermeulen, Sander" userId="e08259fd-81d2-4a86-9b20-28ba02d67a18" providerId="ADAL" clId="{CB5E49D3-3CD4-493D-B616-C455DBEB5ED1}" dt="2023-12-18T12:52:38.704" v="1343" actId="478"/>
            <ac:spMkLst>
              <pc:docMk/>
              <pc:sldMasterMk cId="582609979" sldId="2147483648"/>
              <pc:sldLayoutMk cId="1058498703" sldId="2147483665"/>
              <ac:spMk id="8" creationId="{AC058F21-1916-5B99-6F25-78330161E0BE}"/>
            </ac:spMkLst>
          </pc:spChg>
          <pc:spChg chg="del">
            <ac:chgData name="Vermeulen, Sander" userId="e08259fd-81d2-4a86-9b20-28ba02d67a18" providerId="ADAL" clId="{CB5E49D3-3CD4-493D-B616-C455DBEB5ED1}" dt="2023-12-18T12:53:33.614" v="1398" actId="478"/>
            <ac:spMkLst>
              <pc:docMk/>
              <pc:sldMasterMk cId="582609979" sldId="2147483648"/>
              <pc:sldLayoutMk cId="1058498703" sldId="2147483665"/>
              <ac:spMk id="9" creationId="{D49DC992-DF28-3243-BCAF-54A3259D705E}"/>
            </ac:spMkLst>
          </pc:spChg>
          <pc:spChg chg="del ord">
            <ac:chgData name="Vermeulen, Sander" userId="e08259fd-81d2-4a86-9b20-28ba02d67a18" providerId="ADAL" clId="{CB5E49D3-3CD4-493D-B616-C455DBEB5ED1}" dt="2023-12-18T12:52:40.003" v="1345" actId="478"/>
            <ac:spMkLst>
              <pc:docMk/>
              <pc:sldMasterMk cId="582609979" sldId="2147483648"/>
              <pc:sldLayoutMk cId="1058498703" sldId="2147483665"/>
              <ac:spMk id="10" creationId="{792B0E5F-72D5-0DC2-2046-24C184C5E48F}"/>
            </ac:spMkLst>
          </pc:spChg>
          <pc:spChg chg="add mod ord modVis">
            <ac:chgData name="Vermeulen, Sander" userId="e08259fd-81d2-4a86-9b20-28ba02d67a18" providerId="ADAL" clId="{CB5E49D3-3CD4-493D-B616-C455DBEB5ED1}" dt="2023-12-18T13:00:19.518" v="1585" actId="14430"/>
            <ac:spMkLst>
              <pc:docMk/>
              <pc:sldMasterMk cId="582609979" sldId="2147483648"/>
              <pc:sldLayoutMk cId="1058498703" sldId="2147483665"/>
              <ac:spMk id="11" creationId="{2AB83298-1132-DCAE-0651-FFCF6A6BBED0}"/>
            </ac:spMkLst>
          </pc:spChg>
          <pc:spChg chg="add mod ord modVis">
            <ac:chgData name="Vermeulen, Sander" userId="e08259fd-81d2-4a86-9b20-28ba02d67a18" providerId="ADAL" clId="{CB5E49D3-3CD4-493D-B616-C455DBEB5ED1}" dt="2023-12-18T13:00:19.046" v="1584" actId="14430"/>
            <ac:spMkLst>
              <pc:docMk/>
              <pc:sldMasterMk cId="582609979" sldId="2147483648"/>
              <pc:sldLayoutMk cId="1058498703" sldId="2147483665"/>
              <ac:spMk id="14" creationId="{C49D12F7-13AF-A61C-E6A3-0B8A65611D07}"/>
            </ac:spMkLst>
          </pc:spChg>
          <pc:spChg chg="add mod ord modVis">
            <ac:chgData name="Vermeulen, Sander" userId="e08259fd-81d2-4a86-9b20-28ba02d67a18" providerId="ADAL" clId="{CB5E49D3-3CD4-493D-B616-C455DBEB5ED1}" dt="2023-12-18T13:00:18.574" v="1583" actId="14430"/>
            <ac:spMkLst>
              <pc:docMk/>
              <pc:sldMasterMk cId="582609979" sldId="2147483648"/>
              <pc:sldLayoutMk cId="1058498703" sldId="2147483665"/>
              <ac:spMk id="15" creationId="{966327DC-A2CA-F917-57C8-2311909BFC4B}"/>
            </ac:spMkLst>
          </pc:spChg>
          <pc:spChg chg="del">
            <ac:chgData name="Vermeulen, Sander" userId="e08259fd-81d2-4a86-9b20-28ba02d67a18" providerId="ADAL" clId="{CB5E49D3-3CD4-493D-B616-C455DBEB5ED1}" dt="2023-12-18T12:52:39.435" v="1344" actId="478"/>
            <ac:spMkLst>
              <pc:docMk/>
              <pc:sldMasterMk cId="582609979" sldId="2147483648"/>
              <pc:sldLayoutMk cId="1058498703" sldId="2147483665"/>
              <ac:spMk id="18" creationId="{1BFA18FF-70B4-458E-ADEF-54880D4B4E87}"/>
            </ac:spMkLst>
          </pc:spChg>
          <pc:spChg chg="add mod ord">
            <ac:chgData name="Vermeulen, Sander" userId="e08259fd-81d2-4a86-9b20-28ba02d67a18" providerId="ADAL" clId="{CB5E49D3-3CD4-493D-B616-C455DBEB5ED1}" dt="2023-12-20T12:20:31.560" v="3569" actId="207"/>
            <ac:spMkLst>
              <pc:docMk/>
              <pc:sldMasterMk cId="582609979" sldId="2147483648"/>
              <pc:sldLayoutMk cId="1058498703" sldId="2147483665"/>
              <ac:spMk id="19" creationId="{586A169A-7A17-2F3F-B192-FACC840B9957}"/>
            </ac:spMkLst>
          </pc:spChg>
          <pc:spChg chg="add mod ord">
            <ac:chgData name="Vermeulen, Sander" userId="e08259fd-81d2-4a86-9b20-28ba02d67a18" providerId="ADAL" clId="{CB5E49D3-3CD4-493D-B616-C455DBEB5ED1}" dt="2023-12-20T12:20:31.560" v="3569" actId="207"/>
            <ac:spMkLst>
              <pc:docMk/>
              <pc:sldMasterMk cId="582609979" sldId="2147483648"/>
              <pc:sldLayoutMk cId="1058498703" sldId="2147483665"/>
              <ac:spMk id="20" creationId="{09DB097E-8577-1284-CB7B-3627CC87E052}"/>
            </ac:spMkLst>
          </pc:spChg>
          <pc:spChg chg="add mod ord">
            <ac:chgData name="Vermeulen, Sander" userId="e08259fd-81d2-4a86-9b20-28ba02d67a18" providerId="ADAL" clId="{CB5E49D3-3CD4-493D-B616-C455DBEB5ED1}" dt="2023-12-18T13:09:29.805" v="1604" actId="962"/>
            <ac:spMkLst>
              <pc:docMk/>
              <pc:sldMasterMk cId="582609979" sldId="2147483648"/>
              <pc:sldLayoutMk cId="1058498703" sldId="2147483665"/>
              <ac:spMk id="21" creationId="{A1DFC9B8-E1E8-33C7-87FC-C3F346814DBD}"/>
            </ac:spMkLst>
          </pc:spChg>
          <pc:spChg chg="add mod ord">
            <ac:chgData name="Vermeulen, Sander" userId="e08259fd-81d2-4a86-9b20-28ba02d67a18" providerId="ADAL" clId="{CB5E49D3-3CD4-493D-B616-C455DBEB5ED1}" dt="2023-12-18T18:52:38.839" v="2413" actId="962"/>
            <ac:spMkLst>
              <pc:docMk/>
              <pc:sldMasterMk cId="582609979" sldId="2147483648"/>
              <pc:sldLayoutMk cId="1058498703" sldId="2147483665"/>
              <ac:spMk id="22" creationId="{AEC6019B-E5C6-DD62-B766-72C2710F2BA9}"/>
            </ac:spMkLst>
          </pc:spChg>
          <pc:spChg chg="add mod ord">
            <ac:chgData name="Vermeulen, Sander" userId="e08259fd-81d2-4a86-9b20-28ba02d67a18" providerId="ADAL" clId="{CB5E49D3-3CD4-493D-B616-C455DBEB5ED1}" dt="2023-12-18T19:38:13.360" v="2414" actId="962"/>
            <ac:spMkLst>
              <pc:docMk/>
              <pc:sldMasterMk cId="582609979" sldId="2147483648"/>
              <pc:sldLayoutMk cId="1058498703" sldId="2147483665"/>
              <ac:spMk id="23" creationId="{14582CEC-4D12-FA6E-3C61-CC5836BB026E}"/>
            </ac:spMkLst>
          </pc:spChg>
          <pc:spChg chg="del mod">
            <ac:chgData name="Vermeulen, Sander" userId="e08259fd-81d2-4a86-9b20-28ba02d67a18" providerId="ADAL" clId="{CB5E49D3-3CD4-493D-B616-C455DBEB5ED1}" dt="2023-12-18T10:13:02.929" v="361" actId="478"/>
            <ac:spMkLst>
              <pc:docMk/>
              <pc:sldMasterMk cId="582609979" sldId="2147483648"/>
              <pc:sldLayoutMk cId="1058498703" sldId="2147483665"/>
              <ac:spMk id="24" creationId="{E638723A-E23F-8532-D9E2-DA226CFFCFD1}"/>
            </ac:spMkLst>
          </pc:spChg>
          <pc:spChg chg="add mod ord">
            <ac:chgData name="Vermeulen, Sander" userId="e08259fd-81d2-4a86-9b20-28ba02d67a18" providerId="ADAL" clId="{CB5E49D3-3CD4-493D-B616-C455DBEB5ED1}" dt="2023-12-20T09:30:42.481" v="3441" actId="2085"/>
            <ac:spMkLst>
              <pc:docMk/>
              <pc:sldMasterMk cId="582609979" sldId="2147483648"/>
              <pc:sldLayoutMk cId="1058498703" sldId="2147483665"/>
              <ac:spMk id="25" creationId="{2C1FF96D-C9DF-9B2F-072C-FCB4861BDE1B}"/>
            </ac:spMkLst>
          </pc:spChg>
          <pc:spChg chg="add mod ord">
            <ac:chgData name="Vermeulen, Sander" userId="e08259fd-81d2-4a86-9b20-28ba02d67a18" providerId="ADAL" clId="{CB5E49D3-3CD4-493D-B616-C455DBEB5ED1}" dt="2023-12-20T09:30:42.481" v="3441" actId="2085"/>
            <ac:spMkLst>
              <pc:docMk/>
              <pc:sldMasterMk cId="582609979" sldId="2147483648"/>
              <pc:sldLayoutMk cId="1058498703" sldId="2147483665"/>
              <ac:spMk id="26" creationId="{328E56B4-6226-AF25-E071-43C93EFB16C0}"/>
            </ac:spMkLst>
          </pc:spChg>
          <pc:spChg chg="add mod">
            <ac:chgData name="Vermeulen, Sander" userId="e08259fd-81d2-4a86-9b20-28ba02d67a18" providerId="ADAL" clId="{CB5E49D3-3CD4-493D-B616-C455DBEB5ED1}" dt="2023-12-20T10:32:28.045" v="3564" actId="403"/>
            <ac:spMkLst>
              <pc:docMk/>
              <pc:sldMasterMk cId="582609979" sldId="2147483648"/>
              <pc:sldLayoutMk cId="1058498703" sldId="2147483665"/>
              <ac:spMk id="27" creationId="{A5CC8173-9B87-A08D-E980-4D3A1FADF5A9}"/>
            </ac:spMkLst>
          </pc:spChg>
          <pc:spChg chg="add mod">
            <ac:chgData name="Vermeulen, Sander" userId="e08259fd-81d2-4a86-9b20-28ba02d67a18" providerId="ADAL" clId="{CB5E49D3-3CD4-493D-B616-C455DBEB5ED1}" dt="2023-12-20T10:32:28.045" v="3564" actId="403"/>
            <ac:spMkLst>
              <pc:docMk/>
              <pc:sldMasterMk cId="582609979" sldId="2147483648"/>
              <pc:sldLayoutMk cId="1058498703" sldId="2147483665"/>
              <ac:spMk id="28" creationId="{598C2014-A440-5456-43F2-9486CC91FA5A}"/>
            </ac:spMkLst>
          </pc:spChg>
          <pc:spChg chg="add mod">
            <ac:chgData name="Vermeulen, Sander" userId="e08259fd-81d2-4a86-9b20-28ba02d67a18" providerId="ADAL" clId="{CB5E49D3-3CD4-493D-B616-C455DBEB5ED1}" dt="2023-12-19T09:19:11.097" v="2657" actId="20577"/>
            <ac:spMkLst>
              <pc:docMk/>
              <pc:sldMasterMk cId="582609979" sldId="2147483648"/>
              <pc:sldLayoutMk cId="1058498703" sldId="2147483665"/>
              <ac:spMk id="29" creationId="{665FFA3C-9688-3102-AB45-7828DF662A5A}"/>
            </ac:spMkLst>
          </pc:spChg>
          <pc:grpChg chg="del">
            <ac:chgData name="Vermeulen, Sander" userId="e08259fd-81d2-4a86-9b20-28ba02d67a18" providerId="ADAL" clId="{CB5E49D3-3CD4-493D-B616-C455DBEB5ED1}" dt="2023-12-18T12:52:40.823" v="1346" actId="478"/>
            <ac:grpSpMkLst>
              <pc:docMk/>
              <pc:sldMasterMk cId="582609979" sldId="2147483648"/>
              <pc:sldLayoutMk cId="1058498703" sldId="2147483665"/>
              <ac:grpSpMk id="12" creationId="{1FFE704A-8246-A404-B62C-710373D7C8E7}"/>
            </ac:grpSpMkLst>
          </pc:grpChg>
          <pc:picChg chg="add del mod ord">
            <ac:chgData name="Vermeulen, Sander" userId="e08259fd-81d2-4a86-9b20-28ba02d67a18" providerId="ADAL" clId="{CB5E49D3-3CD4-493D-B616-C455DBEB5ED1}" dt="2023-12-20T13:02:26.809" v="3636" actId="478"/>
            <ac:picMkLst>
              <pc:docMk/>
              <pc:sldMasterMk cId="582609979" sldId="2147483648"/>
              <pc:sldLayoutMk cId="1058498703" sldId="2147483665"/>
              <ac:picMk id="16" creationId="{2A6C1C07-DBBC-B661-2B4D-E80C1B9184B3}"/>
            </ac:picMkLst>
          </pc:picChg>
          <pc:cxnChg chg="add mod ord">
            <ac:chgData name="Vermeulen, Sander" userId="e08259fd-81d2-4a86-9b20-28ba02d67a18" providerId="ADAL" clId="{CB5E49D3-3CD4-493D-B616-C455DBEB5ED1}" dt="2023-12-18T12:52:44.565" v="1348" actId="167"/>
            <ac:cxnSpMkLst>
              <pc:docMk/>
              <pc:sldMasterMk cId="582609979" sldId="2147483648"/>
              <pc:sldLayoutMk cId="1058498703" sldId="2147483665"/>
              <ac:cxnSpMk id="6" creationId="{7DC6EEF1-E10D-4A9D-BAAB-B80128CFA9A0}"/>
            </ac:cxnSpMkLst>
          </pc:cxnChg>
          <pc:cxnChg chg="add mod ord">
            <ac:chgData name="Vermeulen, Sander" userId="e08259fd-81d2-4a86-9b20-28ba02d67a18" providerId="ADAL" clId="{CB5E49D3-3CD4-493D-B616-C455DBEB5ED1}" dt="2023-12-18T12:52:44.565" v="1348" actId="167"/>
            <ac:cxnSpMkLst>
              <pc:docMk/>
              <pc:sldMasterMk cId="582609979" sldId="2147483648"/>
              <pc:sldLayoutMk cId="1058498703" sldId="2147483665"/>
              <ac:cxnSpMk id="7" creationId="{5D2F1186-7B59-72A8-4592-0DFDF921B9C6}"/>
            </ac:cxnSpMkLst>
          </pc:cxnChg>
        </pc:sldLayoutChg>
        <pc:sldLayoutChg chg="addSp delSp modSp mod">
          <pc:chgData name="Vermeulen, Sander" userId="e08259fd-81d2-4a86-9b20-28ba02d67a18" providerId="ADAL" clId="{CB5E49D3-3CD4-493D-B616-C455DBEB5ED1}" dt="2023-12-20T13:02:30.590" v="3637" actId="478"/>
          <pc:sldLayoutMkLst>
            <pc:docMk/>
            <pc:sldMasterMk cId="582609979" sldId="2147483648"/>
            <pc:sldLayoutMk cId="1359933190" sldId="2147483666"/>
          </pc:sldLayoutMkLst>
          <pc:spChg chg="add mod ord">
            <ac:chgData name="Vermeulen, Sander" userId="e08259fd-81d2-4a86-9b20-28ba02d67a18" providerId="ADAL" clId="{CB5E49D3-3CD4-493D-B616-C455DBEB5ED1}" dt="2023-12-18T19:47:11.875" v="2435" actId="962"/>
            <ac:spMkLst>
              <pc:docMk/>
              <pc:sldMasterMk cId="582609979" sldId="2147483648"/>
              <pc:sldLayoutMk cId="1359933190" sldId="2147483666"/>
              <ac:spMk id="2" creationId="{25C2D777-4584-BC5C-1B99-7AE13539C0F1}"/>
            </ac:spMkLst>
          </pc:spChg>
          <pc:spChg chg="del mod">
            <ac:chgData name="Vermeulen, Sander" userId="e08259fd-81d2-4a86-9b20-28ba02d67a18" providerId="ADAL" clId="{CB5E49D3-3CD4-493D-B616-C455DBEB5ED1}" dt="2023-12-18T13:11:33.025" v="1665" actId="478"/>
            <ac:spMkLst>
              <pc:docMk/>
              <pc:sldMasterMk cId="582609979" sldId="2147483648"/>
              <pc:sldLayoutMk cId="1359933190" sldId="2147483666"/>
              <ac:spMk id="2" creationId="{FA269D41-D39D-6A4D-F573-6508C2A61379}"/>
            </ac:spMkLst>
          </pc:spChg>
          <pc:spChg chg="del mod">
            <ac:chgData name="Vermeulen, Sander" userId="e08259fd-81d2-4a86-9b20-28ba02d67a18" providerId="ADAL" clId="{CB5E49D3-3CD4-493D-B616-C455DBEB5ED1}" dt="2023-12-18T13:11:34.237" v="1666" actId="478"/>
            <ac:spMkLst>
              <pc:docMk/>
              <pc:sldMasterMk cId="582609979" sldId="2147483648"/>
              <pc:sldLayoutMk cId="1359933190" sldId="2147483666"/>
              <ac:spMk id="3" creationId="{DBB94449-5BD6-0E92-A1D1-7AB05F3ABB97}"/>
            </ac:spMkLst>
          </pc:spChg>
          <pc:spChg chg="del mod">
            <ac:chgData name="Vermeulen, Sander" userId="e08259fd-81d2-4a86-9b20-28ba02d67a18" providerId="ADAL" clId="{CB5E49D3-3CD4-493D-B616-C455DBEB5ED1}" dt="2023-12-18T13:11:31.436" v="1664" actId="478"/>
            <ac:spMkLst>
              <pc:docMk/>
              <pc:sldMasterMk cId="582609979" sldId="2147483648"/>
              <pc:sldLayoutMk cId="1359933190" sldId="2147483666"/>
              <ac:spMk id="4" creationId="{90719C87-AD08-2C55-B688-CD3815C29D24}"/>
            </ac:spMkLst>
          </pc:spChg>
          <pc:spChg chg="del mod">
            <ac:chgData name="Vermeulen, Sander" userId="e08259fd-81d2-4a86-9b20-28ba02d67a18" providerId="ADAL" clId="{CB5E49D3-3CD4-493D-B616-C455DBEB5ED1}" dt="2023-12-18T13:11:25.495" v="1661" actId="478"/>
            <ac:spMkLst>
              <pc:docMk/>
              <pc:sldMasterMk cId="582609979" sldId="2147483648"/>
              <pc:sldLayoutMk cId="1359933190" sldId="2147483666"/>
              <ac:spMk id="5" creationId="{4FED4988-52D7-E973-BD1E-C58DB3109DFA}"/>
            </ac:spMkLst>
          </pc:spChg>
          <pc:spChg chg="mod ord">
            <ac:chgData name="Vermeulen, Sander" userId="e08259fd-81d2-4a86-9b20-28ba02d67a18" providerId="ADAL" clId="{CB5E49D3-3CD4-493D-B616-C455DBEB5ED1}" dt="2023-12-18T19:47:02.743" v="2434" actId="962"/>
            <ac:spMkLst>
              <pc:docMk/>
              <pc:sldMasterMk cId="582609979" sldId="2147483648"/>
              <pc:sldLayoutMk cId="1359933190" sldId="2147483666"/>
              <ac:spMk id="6" creationId="{68CBF841-FAF0-2946-073C-8823C059A383}"/>
            </ac:spMkLst>
          </pc:spChg>
          <pc:spChg chg="mod ord">
            <ac:chgData name="Vermeulen, Sander" userId="e08259fd-81d2-4a86-9b20-28ba02d67a18" providerId="ADAL" clId="{CB5E49D3-3CD4-493D-B616-C455DBEB5ED1}" dt="2023-12-18T19:46:53.275" v="2433" actId="962"/>
            <ac:spMkLst>
              <pc:docMk/>
              <pc:sldMasterMk cId="582609979" sldId="2147483648"/>
              <pc:sldLayoutMk cId="1359933190" sldId="2147483666"/>
              <ac:spMk id="7" creationId="{2C2BB3DA-26DB-4569-08A0-83B107D9395F}"/>
            </ac:spMkLst>
          </pc:spChg>
          <pc:spChg chg="del">
            <ac:chgData name="Vermeulen, Sander" userId="e08259fd-81d2-4a86-9b20-28ba02d67a18" providerId="ADAL" clId="{CB5E49D3-3CD4-493D-B616-C455DBEB5ED1}" dt="2023-12-18T13:07:35.215" v="1586" actId="478"/>
            <ac:spMkLst>
              <pc:docMk/>
              <pc:sldMasterMk cId="582609979" sldId="2147483648"/>
              <pc:sldLayoutMk cId="1359933190" sldId="2147483666"/>
              <ac:spMk id="8" creationId="{9FDDF02A-FBB3-B82B-4159-512B8210076F}"/>
            </ac:spMkLst>
          </pc:spChg>
          <pc:spChg chg="mod ord">
            <ac:chgData name="Vermeulen, Sander" userId="e08259fd-81d2-4a86-9b20-28ba02d67a18" providerId="ADAL" clId="{CB5E49D3-3CD4-493D-B616-C455DBEB5ED1}" dt="2023-12-18T19:46:35.426" v="2431" actId="962"/>
            <ac:spMkLst>
              <pc:docMk/>
              <pc:sldMasterMk cId="582609979" sldId="2147483648"/>
              <pc:sldLayoutMk cId="1359933190" sldId="2147483666"/>
              <ac:spMk id="9" creationId="{D49DC992-DF28-3243-BCAF-54A3259D705E}"/>
            </ac:spMkLst>
          </pc:spChg>
          <pc:spChg chg="add mod ord modVis">
            <ac:chgData name="Vermeulen, Sander" userId="e08259fd-81d2-4a86-9b20-28ba02d67a18" providerId="ADAL" clId="{CB5E49D3-3CD4-493D-B616-C455DBEB5ED1}" dt="2023-12-18T14:50:13.766" v="2385" actId="14430"/>
            <ac:spMkLst>
              <pc:docMk/>
              <pc:sldMasterMk cId="582609979" sldId="2147483648"/>
              <pc:sldLayoutMk cId="1359933190" sldId="2147483666"/>
              <ac:spMk id="14" creationId="{D78C1A8B-73DF-AF6E-F90C-42EB104A3448}"/>
            </ac:spMkLst>
          </pc:spChg>
          <pc:spChg chg="add del mod ord modVis">
            <ac:chgData name="Vermeulen, Sander" userId="e08259fd-81d2-4a86-9b20-28ba02d67a18" providerId="ADAL" clId="{CB5E49D3-3CD4-493D-B616-C455DBEB5ED1}" dt="2023-12-18T14:50:14.768" v="2386" actId="14430"/>
            <ac:spMkLst>
              <pc:docMk/>
              <pc:sldMasterMk cId="582609979" sldId="2147483648"/>
              <pc:sldLayoutMk cId="1359933190" sldId="2147483666"/>
              <ac:spMk id="15" creationId="{49DE851F-672F-E329-AC15-E63F695384E4}"/>
            </ac:spMkLst>
          </pc:spChg>
          <pc:spChg chg="add mod ord modVis">
            <ac:chgData name="Vermeulen, Sander" userId="e08259fd-81d2-4a86-9b20-28ba02d67a18" providerId="ADAL" clId="{CB5E49D3-3CD4-493D-B616-C455DBEB5ED1}" dt="2023-12-18T14:50:12.042" v="2384" actId="14430"/>
            <ac:spMkLst>
              <pc:docMk/>
              <pc:sldMasterMk cId="582609979" sldId="2147483648"/>
              <pc:sldLayoutMk cId="1359933190" sldId="2147483666"/>
              <ac:spMk id="16" creationId="{1E505C27-60C1-2E83-4DB9-0A1694583465}"/>
            </ac:spMkLst>
          </pc:spChg>
          <pc:spChg chg="del">
            <ac:chgData name="Vermeulen, Sander" userId="e08259fd-81d2-4a86-9b20-28ba02d67a18" providerId="ADAL" clId="{CB5E49D3-3CD4-493D-B616-C455DBEB5ED1}" dt="2023-12-18T13:07:36.134" v="1587" actId="478"/>
            <ac:spMkLst>
              <pc:docMk/>
              <pc:sldMasterMk cId="582609979" sldId="2147483648"/>
              <pc:sldLayoutMk cId="1359933190" sldId="2147483666"/>
              <ac:spMk id="18" creationId="{F8F1235F-BF6D-AE14-88CC-C1128D8FC91E}"/>
            </ac:spMkLst>
          </pc:spChg>
          <pc:spChg chg="add mod ord">
            <ac:chgData name="Vermeulen, Sander" userId="e08259fd-81d2-4a86-9b20-28ba02d67a18" providerId="ADAL" clId="{CB5E49D3-3CD4-493D-B616-C455DBEB5ED1}" dt="2023-12-19T13:12:00.685" v="2850" actId="1076"/>
            <ac:spMkLst>
              <pc:docMk/>
              <pc:sldMasterMk cId="582609979" sldId="2147483648"/>
              <pc:sldLayoutMk cId="1359933190" sldId="2147483666"/>
              <ac:spMk id="20" creationId="{7D302D26-FC56-8F85-5A57-5AFEB3AE644E}"/>
            </ac:spMkLst>
          </pc:spChg>
          <pc:spChg chg="add mod ord">
            <ac:chgData name="Vermeulen, Sander" userId="e08259fd-81d2-4a86-9b20-28ba02d67a18" providerId="ADAL" clId="{CB5E49D3-3CD4-493D-B616-C455DBEB5ED1}" dt="2023-12-19T13:11:58.800" v="2849" actId="1076"/>
            <ac:spMkLst>
              <pc:docMk/>
              <pc:sldMasterMk cId="582609979" sldId="2147483648"/>
              <pc:sldLayoutMk cId="1359933190" sldId="2147483666"/>
              <ac:spMk id="21" creationId="{C69DA126-54C2-DE08-37C0-5A6A5645FBE2}"/>
            </ac:spMkLst>
          </pc:spChg>
          <pc:spChg chg="add del mod">
            <ac:chgData name="Vermeulen, Sander" userId="e08259fd-81d2-4a86-9b20-28ba02d67a18" providerId="ADAL" clId="{CB5E49D3-3CD4-493D-B616-C455DBEB5ED1}" dt="2023-12-18T19:45:15.503" v="2418" actId="478"/>
            <ac:spMkLst>
              <pc:docMk/>
              <pc:sldMasterMk cId="582609979" sldId="2147483648"/>
              <pc:sldLayoutMk cId="1359933190" sldId="2147483666"/>
              <ac:spMk id="22" creationId="{56A7A095-1C6D-F551-835B-5C157D373EF2}"/>
            </ac:spMkLst>
          </pc:spChg>
          <pc:spChg chg="add mod">
            <ac:chgData name="Vermeulen, Sander" userId="e08259fd-81d2-4a86-9b20-28ba02d67a18" providerId="ADAL" clId="{CB5E49D3-3CD4-493D-B616-C455DBEB5ED1}" dt="2023-12-19T09:20:38.117" v="2659" actId="6549"/>
            <ac:spMkLst>
              <pc:docMk/>
              <pc:sldMasterMk cId="582609979" sldId="2147483648"/>
              <pc:sldLayoutMk cId="1359933190" sldId="2147483666"/>
              <ac:spMk id="23" creationId="{57A71AE0-D2B3-1911-088D-37D42F5E7D7C}"/>
            </ac:spMkLst>
          </pc:spChg>
          <pc:spChg chg="del">
            <ac:chgData name="Vermeulen, Sander" userId="e08259fd-81d2-4a86-9b20-28ba02d67a18" providerId="ADAL" clId="{CB5E49D3-3CD4-493D-B616-C455DBEB5ED1}" dt="2023-12-18T10:13:12.497" v="365" actId="478"/>
            <ac:spMkLst>
              <pc:docMk/>
              <pc:sldMasterMk cId="582609979" sldId="2147483648"/>
              <pc:sldLayoutMk cId="1359933190" sldId="2147483666"/>
              <ac:spMk id="24" creationId="{E638723A-E23F-8532-D9E2-DA226CFFCFD1}"/>
            </ac:spMkLst>
          </pc:spChg>
          <pc:grpChg chg="del">
            <ac:chgData name="Vermeulen, Sander" userId="e08259fd-81d2-4a86-9b20-28ba02d67a18" providerId="ADAL" clId="{CB5E49D3-3CD4-493D-B616-C455DBEB5ED1}" dt="2023-12-18T13:07:37.886" v="1588" actId="478"/>
            <ac:grpSpMkLst>
              <pc:docMk/>
              <pc:sldMasterMk cId="582609979" sldId="2147483648"/>
              <pc:sldLayoutMk cId="1359933190" sldId="2147483666"/>
              <ac:grpSpMk id="12" creationId="{87B4D3D8-092F-AD7B-EBF4-A4E64CB6654C}"/>
            </ac:grpSpMkLst>
          </pc:grpChg>
          <pc:picChg chg="add del mod ord">
            <ac:chgData name="Vermeulen, Sander" userId="e08259fd-81d2-4a86-9b20-28ba02d67a18" providerId="ADAL" clId="{CB5E49D3-3CD4-493D-B616-C455DBEB5ED1}" dt="2023-12-20T13:02:30.590" v="3637" actId="478"/>
            <ac:picMkLst>
              <pc:docMk/>
              <pc:sldMasterMk cId="582609979" sldId="2147483648"/>
              <pc:sldLayoutMk cId="1359933190" sldId="2147483666"/>
              <ac:picMk id="19" creationId="{7FADBFCC-2A0D-968D-4E07-6DA16A22D08C}"/>
            </ac:picMkLst>
          </pc:picChg>
          <pc:cxnChg chg="add mod ord">
            <ac:chgData name="Vermeulen, Sander" userId="e08259fd-81d2-4a86-9b20-28ba02d67a18" providerId="ADAL" clId="{CB5E49D3-3CD4-493D-B616-C455DBEB5ED1}" dt="2023-12-18T13:07:42.545" v="1590" actId="167"/>
            <ac:cxnSpMkLst>
              <pc:docMk/>
              <pc:sldMasterMk cId="582609979" sldId="2147483648"/>
              <pc:sldLayoutMk cId="1359933190" sldId="2147483666"/>
              <ac:cxnSpMk id="10" creationId="{245CF071-6590-DA4E-C64B-BFC18D5F4052}"/>
            </ac:cxnSpMkLst>
          </pc:cxnChg>
          <pc:cxnChg chg="add mod ord">
            <ac:chgData name="Vermeulen, Sander" userId="e08259fd-81d2-4a86-9b20-28ba02d67a18" providerId="ADAL" clId="{CB5E49D3-3CD4-493D-B616-C455DBEB5ED1}" dt="2023-12-18T13:07:42.545" v="1590" actId="167"/>
            <ac:cxnSpMkLst>
              <pc:docMk/>
              <pc:sldMasterMk cId="582609979" sldId="2147483648"/>
              <pc:sldLayoutMk cId="1359933190" sldId="2147483666"/>
              <ac:cxnSpMk id="11" creationId="{724F4902-A08F-05B3-17EF-81CE7283A039}"/>
            </ac:cxnSpMkLst>
          </pc:cxnChg>
        </pc:sldLayoutChg>
        <pc:sldLayoutChg chg="addSp delSp modSp mod">
          <pc:chgData name="Vermeulen, Sander" userId="e08259fd-81d2-4a86-9b20-28ba02d67a18" providerId="ADAL" clId="{CB5E49D3-3CD4-493D-B616-C455DBEB5ED1}" dt="2023-12-20T13:02:33.742" v="3638" actId="478"/>
          <pc:sldLayoutMkLst>
            <pc:docMk/>
            <pc:sldMasterMk cId="582609979" sldId="2147483648"/>
            <pc:sldLayoutMk cId="2479119001" sldId="2147483667"/>
          </pc:sldLayoutMkLst>
          <pc:spChg chg="del">
            <ac:chgData name="Vermeulen, Sander" userId="e08259fd-81d2-4a86-9b20-28ba02d67a18" providerId="ADAL" clId="{CB5E49D3-3CD4-493D-B616-C455DBEB5ED1}" dt="2023-12-18T13:16:16.625" v="1730" actId="478"/>
            <ac:spMkLst>
              <pc:docMk/>
              <pc:sldMasterMk cId="582609979" sldId="2147483648"/>
              <pc:sldLayoutMk cId="2479119001" sldId="2147483667"/>
              <ac:spMk id="2" creationId="{A9E52DD7-0BB7-3FF9-A22E-FA063C3EB5FB}"/>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6" creationId="{68CBF841-FAF0-2946-073C-8823C059A383}"/>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7" creationId="{2C2BB3DA-26DB-4569-08A0-83B107D9395F}"/>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8" creationId="{4FDD891E-B041-5972-D7D3-8E7A9674BF7E}"/>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9" creationId="{D49DC992-DF28-3243-BCAF-54A3259D705E}"/>
            </ac:spMkLst>
          </pc:spChg>
          <pc:spChg chg="del">
            <ac:chgData name="Vermeulen, Sander" userId="e08259fd-81d2-4a86-9b20-28ba02d67a18" providerId="ADAL" clId="{CB5E49D3-3CD4-493D-B616-C455DBEB5ED1}" dt="2023-12-18T13:16:17.505" v="1731" actId="478"/>
            <ac:spMkLst>
              <pc:docMk/>
              <pc:sldMasterMk cId="582609979" sldId="2147483648"/>
              <pc:sldLayoutMk cId="2479119001" sldId="2147483667"/>
              <ac:spMk id="12" creationId="{2616EAFF-B94F-C0B5-BFCE-B6911C909621}"/>
            </ac:spMkLst>
          </pc:spChg>
          <pc:spChg chg="add mod ord modVis">
            <ac:chgData name="Vermeulen, Sander" userId="e08259fd-81d2-4a86-9b20-28ba02d67a18" providerId="ADAL" clId="{CB5E49D3-3CD4-493D-B616-C455DBEB5ED1}" dt="2023-12-18T13:18:32.217" v="1784" actId="14430"/>
            <ac:spMkLst>
              <pc:docMk/>
              <pc:sldMasterMk cId="582609979" sldId="2147483648"/>
              <pc:sldLayoutMk cId="2479119001" sldId="2147483667"/>
              <ac:spMk id="13" creationId="{7DF4F21F-9A2B-0C9A-AC40-046A7A62D9E3}"/>
            </ac:spMkLst>
          </pc:spChg>
          <pc:spChg chg="add mod ord modVis">
            <ac:chgData name="Vermeulen, Sander" userId="e08259fd-81d2-4a86-9b20-28ba02d67a18" providerId="ADAL" clId="{CB5E49D3-3CD4-493D-B616-C455DBEB5ED1}" dt="2023-12-18T13:18:31.737" v="1783" actId="14430"/>
            <ac:spMkLst>
              <pc:docMk/>
              <pc:sldMasterMk cId="582609979" sldId="2147483648"/>
              <pc:sldLayoutMk cId="2479119001" sldId="2147483667"/>
              <ac:spMk id="14" creationId="{9F8E816A-05D0-856B-1613-EE66C3B2145B}"/>
            </ac:spMkLst>
          </pc:spChg>
          <pc:spChg chg="add mod ord modVis">
            <ac:chgData name="Vermeulen, Sander" userId="e08259fd-81d2-4a86-9b20-28ba02d67a18" providerId="ADAL" clId="{CB5E49D3-3CD4-493D-B616-C455DBEB5ED1}" dt="2023-12-18T13:18:31.286" v="1782" actId="14430"/>
            <ac:spMkLst>
              <pc:docMk/>
              <pc:sldMasterMk cId="582609979" sldId="2147483648"/>
              <pc:sldLayoutMk cId="2479119001" sldId="2147483667"/>
              <ac:spMk id="15" creationId="{3DF69104-CB21-C0D5-1409-2EAEA1CAFC7C}"/>
            </ac:spMkLst>
          </pc:spChg>
          <pc:spChg chg="add mod ord">
            <ac:chgData name="Vermeulen, Sander" userId="e08259fd-81d2-4a86-9b20-28ba02d67a18" providerId="ADAL" clId="{CB5E49D3-3CD4-493D-B616-C455DBEB5ED1}" dt="2023-12-20T12:20:51.991" v="3571" actId="207"/>
            <ac:spMkLst>
              <pc:docMk/>
              <pc:sldMasterMk cId="582609979" sldId="2147483648"/>
              <pc:sldLayoutMk cId="2479119001" sldId="2147483667"/>
              <ac:spMk id="17" creationId="{32DBA2B7-3FC9-687E-9768-A4F7E6335C01}"/>
            </ac:spMkLst>
          </pc:spChg>
          <pc:spChg chg="add mod ord">
            <ac:chgData name="Vermeulen, Sander" userId="e08259fd-81d2-4a86-9b20-28ba02d67a18" providerId="ADAL" clId="{CB5E49D3-3CD4-493D-B616-C455DBEB5ED1}" dt="2023-12-20T12:20:51.991" v="3571" actId="207"/>
            <ac:spMkLst>
              <pc:docMk/>
              <pc:sldMasterMk cId="582609979" sldId="2147483648"/>
              <pc:sldLayoutMk cId="2479119001" sldId="2147483667"/>
              <ac:spMk id="18" creationId="{FE3FA1E7-6893-8185-F976-46339581C8F6}"/>
            </ac:spMkLst>
          </pc:spChg>
          <pc:spChg chg="add mod">
            <ac:chgData name="Vermeulen, Sander" userId="e08259fd-81d2-4a86-9b20-28ba02d67a18" providerId="ADAL" clId="{CB5E49D3-3CD4-493D-B616-C455DBEB5ED1}" dt="2023-12-19T09:21:09.632" v="2662" actId="6549"/>
            <ac:spMkLst>
              <pc:docMk/>
              <pc:sldMasterMk cId="582609979" sldId="2147483648"/>
              <pc:sldLayoutMk cId="2479119001" sldId="2147483667"/>
              <ac:spMk id="19" creationId="{9A86CBD4-1AD7-E279-F824-02CB6FAAF01B}"/>
            </ac:spMkLst>
          </pc:spChg>
          <pc:spChg chg="add del mod">
            <ac:chgData name="Vermeulen, Sander" userId="e08259fd-81d2-4a86-9b20-28ba02d67a18" providerId="ADAL" clId="{CB5E49D3-3CD4-493D-B616-C455DBEB5ED1}" dt="2023-12-19T09:23:32.238" v="2671" actId="478"/>
            <ac:spMkLst>
              <pc:docMk/>
              <pc:sldMasterMk cId="582609979" sldId="2147483648"/>
              <pc:sldLayoutMk cId="2479119001" sldId="2147483667"/>
              <ac:spMk id="20" creationId="{3246ED03-F906-81A6-C79B-6D342AF1831E}"/>
            </ac:spMkLst>
          </pc:spChg>
          <pc:spChg chg="add mod">
            <ac:chgData name="Vermeulen, Sander" userId="e08259fd-81d2-4a86-9b20-28ba02d67a18" providerId="ADAL" clId="{CB5E49D3-3CD4-493D-B616-C455DBEB5ED1}" dt="2023-12-19T09:23:40.148" v="2672" actId="962"/>
            <ac:spMkLst>
              <pc:docMk/>
              <pc:sldMasterMk cId="582609979" sldId="2147483648"/>
              <pc:sldLayoutMk cId="2479119001" sldId="2147483667"/>
              <ac:spMk id="21" creationId="{1DDD0BBA-992E-954B-3133-E91AF60C80AE}"/>
            </ac:spMkLst>
          </pc:spChg>
          <pc:spChg chg="add mod ord">
            <ac:chgData name="Vermeulen, Sander" userId="e08259fd-81d2-4a86-9b20-28ba02d67a18" providerId="ADAL" clId="{CB5E49D3-3CD4-493D-B616-C455DBEB5ED1}" dt="2023-12-18T19:52:04.926" v="2436" actId="13244"/>
            <ac:spMkLst>
              <pc:docMk/>
              <pc:sldMasterMk cId="582609979" sldId="2147483648"/>
              <pc:sldLayoutMk cId="2479119001" sldId="2147483667"/>
              <ac:spMk id="22" creationId="{0215BF44-86D1-CC85-0C70-2885C5B9D015}"/>
            </ac:spMkLst>
          </pc:spChg>
          <pc:spChg chg="add mod ord">
            <ac:chgData name="Vermeulen, Sander" userId="e08259fd-81d2-4a86-9b20-28ba02d67a18" providerId="ADAL" clId="{CB5E49D3-3CD4-493D-B616-C455DBEB5ED1}" dt="2023-12-18T19:54:46.504" v="2439" actId="962"/>
            <ac:spMkLst>
              <pc:docMk/>
              <pc:sldMasterMk cId="582609979" sldId="2147483648"/>
              <pc:sldLayoutMk cId="2479119001" sldId="2147483667"/>
              <ac:spMk id="23" creationId="{4B234F3E-7548-862E-8A79-4253EFF94217}"/>
            </ac:spMkLst>
          </pc:spChg>
          <pc:spChg chg="del">
            <ac:chgData name="Vermeulen, Sander" userId="e08259fd-81d2-4a86-9b20-28ba02d67a18" providerId="ADAL" clId="{CB5E49D3-3CD4-493D-B616-C455DBEB5ED1}" dt="2023-12-18T10:13:13.799" v="366" actId="478"/>
            <ac:spMkLst>
              <pc:docMk/>
              <pc:sldMasterMk cId="582609979" sldId="2147483648"/>
              <pc:sldLayoutMk cId="2479119001" sldId="2147483667"/>
              <ac:spMk id="24" creationId="{E638723A-E23F-8532-D9E2-DA226CFFCFD1}"/>
            </ac:spMkLst>
          </pc:spChg>
          <pc:spChg chg="add mod">
            <ac:chgData name="Vermeulen, Sander" userId="e08259fd-81d2-4a86-9b20-28ba02d67a18" providerId="ADAL" clId="{CB5E49D3-3CD4-493D-B616-C455DBEB5ED1}" dt="2023-12-18T13:17:34.656" v="1777" actId="962"/>
            <ac:spMkLst>
              <pc:docMk/>
              <pc:sldMasterMk cId="582609979" sldId="2147483648"/>
              <pc:sldLayoutMk cId="2479119001" sldId="2147483667"/>
              <ac:spMk id="25" creationId="{CBFE7B03-A595-07B2-F07B-61BFD0A64FA5}"/>
            </ac:spMkLst>
          </pc:spChg>
          <pc:grpChg chg="del">
            <ac:chgData name="Vermeulen, Sander" userId="e08259fd-81d2-4a86-9b20-28ba02d67a18" providerId="ADAL" clId="{CB5E49D3-3CD4-493D-B616-C455DBEB5ED1}" dt="2023-12-18T13:16:18.345" v="1732" actId="478"/>
            <ac:grpSpMkLst>
              <pc:docMk/>
              <pc:sldMasterMk cId="582609979" sldId="2147483648"/>
              <pc:sldLayoutMk cId="2479119001" sldId="2147483667"/>
              <ac:grpSpMk id="3" creationId="{F15F5FFE-7E06-A4EB-4D52-91DE3F05BCB9}"/>
            </ac:grpSpMkLst>
          </pc:grpChg>
          <pc:picChg chg="add del mod ord">
            <ac:chgData name="Vermeulen, Sander" userId="e08259fd-81d2-4a86-9b20-28ba02d67a18" providerId="ADAL" clId="{CB5E49D3-3CD4-493D-B616-C455DBEB5ED1}" dt="2023-12-20T13:02:33.742" v="3638" actId="478"/>
            <ac:picMkLst>
              <pc:docMk/>
              <pc:sldMasterMk cId="582609979" sldId="2147483648"/>
              <pc:sldLayoutMk cId="2479119001" sldId="2147483667"/>
              <ac:picMk id="16" creationId="{D09A3929-6C3B-8512-B9E5-D76B6D4FEF29}"/>
            </ac:picMkLst>
          </pc:picChg>
          <pc:cxnChg chg="add mod ord">
            <ac:chgData name="Vermeulen, Sander" userId="e08259fd-81d2-4a86-9b20-28ba02d67a18" providerId="ADAL" clId="{CB5E49D3-3CD4-493D-B616-C455DBEB5ED1}" dt="2023-12-18T13:16:21.679" v="1734" actId="167"/>
            <ac:cxnSpMkLst>
              <pc:docMk/>
              <pc:sldMasterMk cId="582609979" sldId="2147483648"/>
              <pc:sldLayoutMk cId="2479119001" sldId="2147483667"/>
              <ac:cxnSpMk id="10" creationId="{4F97693F-461B-F526-CCED-A278664FA963}"/>
            </ac:cxnSpMkLst>
          </pc:cxnChg>
          <pc:cxnChg chg="add mod ord">
            <ac:chgData name="Vermeulen, Sander" userId="e08259fd-81d2-4a86-9b20-28ba02d67a18" providerId="ADAL" clId="{CB5E49D3-3CD4-493D-B616-C455DBEB5ED1}" dt="2023-12-18T13:16:21.679" v="1734" actId="167"/>
            <ac:cxnSpMkLst>
              <pc:docMk/>
              <pc:sldMasterMk cId="582609979" sldId="2147483648"/>
              <pc:sldLayoutMk cId="2479119001" sldId="2147483667"/>
              <ac:cxnSpMk id="11" creationId="{1078A44D-C0A8-734B-4A6C-248065946783}"/>
            </ac:cxnSpMkLst>
          </pc:cxnChg>
        </pc:sldLayoutChg>
        <pc:sldLayoutChg chg="addSp delSp modSp mod">
          <pc:chgData name="Vermeulen, Sander" userId="e08259fd-81d2-4a86-9b20-28ba02d67a18" providerId="ADAL" clId="{CB5E49D3-3CD4-493D-B616-C455DBEB5ED1}" dt="2023-12-20T13:02:13.677" v="3632" actId="478"/>
          <pc:sldLayoutMkLst>
            <pc:docMk/>
            <pc:sldMasterMk cId="582609979" sldId="2147483648"/>
            <pc:sldLayoutMk cId="2741440439" sldId="2147483670"/>
          </pc:sldLayoutMkLst>
          <pc:spChg chg="del">
            <ac:chgData name="Vermeulen, Sander" userId="e08259fd-81d2-4a86-9b20-28ba02d67a18" providerId="ADAL" clId="{CB5E49D3-3CD4-493D-B616-C455DBEB5ED1}" dt="2023-12-18T12:14:51.601" v="1026" actId="478"/>
            <ac:spMkLst>
              <pc:docMk/>
              <pc:sldMasterMk cId="582609979" sldId="2147483648"/>
              <pc:sldLayoutMk cId="2741440439" sldId="2147483670"/>
              <ac:spMk id="2" creationId="{5C29787F-4A9D-D190-2067-64E098D25839}"/>
            </ac:spMkLst>
          </pc:spChg>
          <pc:spChg chg="add mod ord">
            <ac:chgData name="Vermeulen, Sander" userId="e08259fd-81d2-4a86-9b20-28ba02d67a18" providerId="ADAL" clId="{CB5E49D3-3CD4-493D-B616-C455DBEB5ED1}" dt="2023-12-20T09:42:58.114" v="3518" actId="1076"/>
            <ac:spMkLst>
              <pc:docMk/>
              <pc:sldMasterMk cId="582609979" sldId="2147483648"/>
              <pc:sldLayoutMk cId="2741440439" sldId="2147483670"/>
              <ac:spMk id="2" creationId="{5D233791-288B-DBBC-6FD0-42B59E6D9E67}"/>
            </ac:spMkLst>
          </pc:spChg>
          <pc:spChg chg="add mod">
            <ac:chgData name="Vermeulen, Sander" userId="e08259fd-81d2-4a86-9b20-28ba02d67a18" providerId="ADAL" clId="{CB5E49D3-3CD4-493D-B616-C455DBEB5ED1}" dt="2023-12-20T09:27:50.639" v="3421" actId="962"/>
            <ac:spMkLst>
              <pc:docMk/>
              <pc:sldMasterMk cId="582609979" sldId="2147483648"/>
              <pc:sldLayoutMk cId="2741440439" sldId="2147483670"/>
              <ac:spMk id="3" creationId="{C22ABC27-5991-C72D-3D67-5296BFDEF36A}"/>
            </ac:spMkLst>
          </pc:spChg>
          <pc:spChg chg="add mod">
            <ac:chgData name="Vermeulen, Sander" userId="e08259fd-81d2-4a86-9b20-28ba02d67a18" providerId="ADAL" clId="{CB5E49D3-3CD4-493D-B616-C455DBEB5ED1}" dt="2023-12-20T09:35:47.881" v="3453" actId="1076"/>
            <ac:spMkLst>
              <pc:docMk/>
              <pc:sldMasterMk cId="582609979" sldId="2147483648"/>
              <pc:sldLayoutMk cId="2741440439" sldId="2147483670"/>
              <ac:spMk id="4" creationId="{DB215A7D-0DBD-7C81-F360-5ABC0D2112D9}"/>
            </ac:spMkLst>
          </pc:spChg>
          <pc:spChg chg="add mod">
            <ac:chgData name="Vermeulen, Sander" userId="e08259fd-81d2-4a86-9b20-28ba02d67a18" providerId="ADAL" clId="{CB5E49D3-3CD4-493D-B616-C455DBEB5ED1}" dt="2023-12-20T09:35:40.331" v="3452" actId="1076"/>
            <ac:spMkLst>
              <pc:docMk/>
              <pc:sldMasterMk cId="582609979" sldId="2147483648"/>
              <pc:sldLayoutMk cId="2741440439" sldId="2147483670"/>
              <ac:spMk id="5" creationId="{332D59E9-6779-37F3-9C67-5DCABC932D81}"/>
            </ac:spMkLst>
          </pc:spChg>
          <pc:spChg chg="add mod">
            <ac:chgData name="Vermeulen, Sander" userId="e08259fd-81d2-4a86-9b20-28ba02d67a18" providerId="ADAL" clId="{CB5E49D3-3CD4-493D-B616-C455DBEB5ED1}" dt="2023-12-20T09:35:02.851" v="3448" actId="571"/>
            <ac:spMkLst>
              <pc:docMk/>
              <pc:sldMasterMk cId="582609979" sldId="2147483648"/>
              <pc:sldLayoutMk cId="2741440439" sldId="2147483670"/>
              <ac:spMk id="6" creationId="{13190CD3-E191-0320-7F70-CC832517AC04}"/>
            </ac:spMkLst>
          </pc:spChg>
          <pc:spChg chg="del">
            <ac:chgData name="Vermeulen, Sander" userId="e08259fd-81d2-4a86-9b20-28ba02d67a18" providerId="ADAL" clId="{CB5E49D3-3CD4-493D-B616-C455DBEB5ED1}" dt="2023-12-18T12:14:52.621" v="1027" actId="478"/>
            <ac:spMkLst>
              <pc:docMk/>
              <pc:sldMasterMk cId="582609979" sldId="2147483648"/>
              <pc:sldLayoutMk cId="2741440439" sldId="2147483670"/>
              <ac:spMk id="6" creationId="{90EC5127-3EB9-D372-E95F-B17B5714D3FE}"/>
            </ac:spMkLst>
          </pc:spChg>
          <pc:spChg chg="add mod ord">
            <ac:chgData name="Vermeulen, Sander" userId="e08259fd-81d2-4a86-9b20-28ba02d67a18" providerId="ADAL" clId="{CB5E49D3-3CD4-493D-B616-C455DBEB5ED1}" dt="2023-12-20T12:20:12.264" v="3567" actId="207"/>
            <ac:spMkLst>
              <pc:docMk/>
              <pc:sldMasterMk cId="582609979" sldId="2147483648"/>
              <pc:sldLayoutMk cId="2741440439" sldId="2147483670"/>
              <ac:spMk id="7" creationId="{A53C9265-3CEF-A2C1-7746-C8CDC77B0852}"/>
            </ac:spMkLst>
          </pc:spChg>
          <pc:spChg chg="mod ord">
            <ac:chgData name="Vermeulen, Sander" userId="e08259fd-81d2-4a86-9b20-28ba02d67a18" providerId="ADAL" clId="{CB5E49D3-3CD4-493D-B616-C455DBEB5ED1}" dt="2023-12-20T09:27:56.401" v="3422" actId="13244"/>
            <ac:spMkLst>
              <pc:docMk/>
              <pc:sldMasterMk cId="582609979" sldId="2147483648"/>
              <pc:sldLayoutMk cId="2741440439" sldId="2147483670"/>
              <ac:spMk id="8" creationId="{D20EC947-3C86-DA80-4BD4-31DAF91090C6}"/>
            </ac:spMkLst>
          </pc:spChg>
          <pc:spChg chg="mod">
            <ac:chgData name="Vermeulen, Sander" userId="e08259fd-81d2-4a86-9b20-28ba02d67a18" providerId="ADAL" clId="{CB5E49D3-3CD4-493D-B616-C455DBEB5ED1}" dt="2023-12-18T12:17:43.821" v="1056" actId="1076"/>
            <ac:spMkLst>
              <pc:docMk/>
              <pc:sldMasterMk cId="582609979" sldId="2147483648"/>
              <pc:sldLayoutMk cId="2741440439" sldId="2147483670"/>
              <ac:spMk id="9" creationId="{81FD5E03-CBB3-72B8-8A91-024E4D466011}"/>
            </ac:spMkLst>
          </pc:spChg>
          <pc:spChg chg="add del mod">
            <ac:chgData name="Vermeulen, Sander" userId="e08259fd-81d2-4a86-9b20-28ba02d67a18" providerId="ADAL" clId="{CB5E49D3-3CD4-493D-B616-C455DBEB5ED1}" dt="2023-12-20T09:36:56.032" v="3456" actId="478"/>
            <ac:spMkLst>
              <pc:docMk/>
              <pc:sldMasterMk cId="582609979" sldId="2147483648"/>
              <pc:sldLayoutMk cId="2741440439" sldId="2147483670"/>
              <ac:spMk id="10" creationId="{B4DEDA0D-E61A-4428-7B55-1C27C9A236FE}"/>
            </ac:spMkLst>
          </pc:spChg>
          <pc:spChg chg="del ord">
            <ac:chgData name="Vermeulen, Sander" userId="e08259fd-81d2-4a86-9b20-28ba02d67a18" providerId="ADAL" clId="{CB5E49D3-3CD4-493D-B616-C455DBEB5ED1}" dt="2023-12-18T12:14:54.720" v="1029" actId="478"/>
            <ac:spMkLst>
              <pc:docMk/>
              <pc:sldMasterMk cId="582609979" sldId="2147483648"/>
              <pc:sldLayoutMk cId="2741440439" sldId="2147483670"/>
              <ac:spMk id="10" creationId="{D4068B02-B2E0-AE63-0703-E17FEDB68570}"/>
            </ac:spMkLst>
          </pc:spChg>
          <pc:spChg chg="mod">
            <ac:chgData name="Vermeulen, Sander" userId="e08259fd-81d2-4a86-9b20-28ba02d67a18" providerId="ADAL" clId="{CB5E49D3-3CD4-493D-B616-C455DBEB5ED1}" dt="2023-12-18T12:18:16.771" v="1058" actId="1076"/>
            <ac:spMkLst>
              <pc:docMk/>
              <pc:sldMasterMk cId="582609979" sldId="2147483648"/>
              <pc:sldLayoutMk cId="2741440439" sldId="2147483670"/>
              <ac:spMk id="11" creationId="{F0CB5567-386A-4DA2-C427-0524B8C0F141}"/>
            </ac:spMkLst>
          </pc:spChg>
          <pc:spChg chg="add mod">
            <ac:chgData name="Vermeulen, Sander" userId="e08259fd-81d2-4a86-9b20-28ba02d67a18" providerId="ADAL" clId="{CB5E49D3-3CD4-493D-B616-C455DBEB5ED1}" dt="2023-12-20T09:37:10.842" v="3458" actId="1076"/>
            <ac:spMkLst>
              <pc:docMk/>
              <pc:sldMasterMk cId="582609979" sldId="2147483648"/>
              <pc:sldLayoutMk cId="2741440439" sldId="2147483670"/>
              <ac:spMk id="12" creationId="{3B601C03-57C5-F848-FE43-1F3003D839C0}"/>
            </ac:spMkLst>
          </pc:spChg>
          <pc:spChg chg="del mod">
            <ac:chgData name="Vermeulen, Sander" userId="e08259fd-81d2-4a86-9b20-28ba02d67a18" providerId="ADAL" clId="{CB5E49D3-3CD4-493D-B616-C455DBEB5ED1}" dt="2023-12-18T12:23:50.361" v="1102" actId="478"/>
            <ac:spMkLst>
              <pc:docMk/>
              <pc:sldMasterMk cId="582609979" sldId="2147483648"/>
              <pc:sldLayoutMk cId="2741440439" sldId="2147483670"/>
              <ac:spMk id="12" creationId="{CD79859B-63E6-61E7-A283-8BAAF3E6C4CD}"/>
            </ac:spMkLst>
          </pc:spChg>
          <pc:spChg chg="mod ord">
            <ac:chgData name="Vermeulen, Sander" userId="e08259fd-81d2-4a86-9b20-28ba02d67a18" providerId="ADAL" clId="{CB5E49D3-3CD4-493D-B616-C455DBEB5ED1}" dt="2023-12-20T09:28:34.137" v="3427" actId="962"/>
            <ac:spMkLst>
              <pc:docMk/>
              <pc:sldMasterMk cId="582609979" sldId="2147483648"/>
              <pc:sldLayoutMk cId="2741440439" sldId="2147483670"/>
              <ac:spMk id="13" creationId="{FFC755C8-10C8-9F86-DCD8-6BB57DFFE2DA}"/>
            </ac:spMkLst>
          </pc:spChg>
          <pc:spChg chg="mod ord">
            <ac:chgData name="Vermeulen, Sander" userId="e08259fd-81d2-4a86-9b20-28ba02d67a18" providerId="ADAL" clId="{CB5E49D3-3CD4-493D-B616-C455DBEB5ED1}" dt="2023-12-20T09:27:42.782" v="3420" actId="13244"/>
            <ac:spMkLst>
              <pc:docMk/>
              <pc:sldMasterMk cId="582609979" sldId="2147483648"/>
              <pc:sldLayoutMk cId="2741440439" sldId="2147483670"/>
              <ac:spMk id="14" creationId="{CC0F4082-5336-6B7C-970F-11D6287510E0}"/>
            </ac:spMkLst>
          </pc:spChg>
          <pc:spChg chg="mod">
            <ac:chgData name="Vermeulen, Sander" userId="e08259fd-81d2-4a86-9b20-28ba02d67a18" providerId="ADAL" clId="{CB5E49D3-3CD4-493D-B616-C455DBEB5ED1}" dt="2023-12-20T09:23:54.605" v="3410" actId="2085"/>
            <ac:spMkLst>
              <pc:docMk/>
              <pc:sldMasterMk cId="582609979" sldId="2147483648"/>
              <pc:sldLayoutMk cId="2741440439" sldId="2147483670"/>
              <ac:spMk id="15" creationId="{F89BC32D-C926-E147-059C-5663E6E87B38}"/>
            </ac:spMkLst>
          </pc:spChg>
          <pc:spChg chg="mod ord">
            <ac:chgData name="Vermeulen, Sander" userId="e08259fd-81d2-4a86-9b20-28ba02d67a18" providerId="ADAL" clId="{CB5E49D3-3CD4-493D-B616-C455DBEB5ED1}" dt="2023-12-20T09:28:50.467" v="3428" actId="962"/>
            <ac:spMkLst>
              <pc:docMk/>
              <pc:sldMasterMk cId="582609979" sldId="2147483648"/>
              <pc:sldLayoutMk cId="2741440439" sldId="2147483670"/>
              <ac:spMk id="16" creationId="{4D754DA2-1BB2-764C-7884-0A6058B05D6B}"/>
            </ac:spMkLst>
          </pc:spChg>
          <pc:spChg chg="mod">
            <ac:chgData name="Vermeulen, Sander" userId="e08259fd-81d2-4a86-9b20-28ba02d67a18" providerId="ADAL" clId="{CB5E49D3-3CD4-493D-B616-C455DBEB5ED1}" dt="2023-12-20T09:29:01.692" v="3429" actId="962"/>
            <ac:spMkLst>
              <pc:docMk/>
              <pc:sldMasterMk cId="582609979" sldId="2147483648"/>
              <pc:sldLayoutMk cId="2741440439" sldId="2147483670"/>
              <ac:spMk id="17" creationId="{5F313789-4CD2-F76C-3D45-F101122C5029}"/>
            </ac:spMkLst>
          </pc:spChg>
          <pc:spChg chg="add mod ord">
            <ac:chgData name="Vermeulen, Sander" userId="e08259fd-81d2-4a86-9b20-28ba02d67a18" providerId="ADAL" clId="{CB5E49D3-3CD4-493D-B616-C455DBEB5ED1}" dt="2023-12-20T12:20:12.264" v="3567" actId="207"/>
            <ac:spMkLst>
              <pc:docMk/>
              <pc:sldMasterMk cId="582609979" sldId="2147483648"/>
              <pc:sldLayoutMk cId="2741440439" sldId="2147483670"/>
              <ac:spMk id="18" creationId="{112661DE-D680-93A1-4A83-2511D69CF884}"/>
            </ac:spMkLst>
          </pc:spChg>
          <pc:spChg chg="add mod ord modVis">
            <ac:chgData name="Vermeulen, Sander" userId="e08259fd-81d2-4a86-9b20-28ba02d67a18" providerId="ADAL" clId="{CB5E49D3-3CD4-493D-B616-C455DBEB5ED1}" dt="2023-12-20T09:29:22.169" v="3436" actId="14430"/>
            <ac:spMkLst>
              <pc:docMk/>
              <pc:sldMasterMk cId="582609979" sldId="2147483648"/>
              <pc:sldLayoutMk cId="2741440439" sldId="2147483670"/>
              <ac:spMk id="21" creationId="{3B5CD72A-F68B-2A1C-F79C-6650DB85ACD4}"/>
            </ac:spMkLst>
          </pc:spChg>
          <pc:spChg chg="add mod ord modVis">
            <ac:chgData name="Vermeulen, Sander" userId="e08259fd-81d2-4a86-9b20-28ba02d67a18" providerId="ADAL" clId="{CB5E49D3-3CD4-493D-B616-C455DBEB5ED1}" dt="2023-12-20T09:29:18.857" v="3435" actId="14430"/>
            <ac:spMkLst>
              <pc:docMk/>
              <pc:sldMasterMk cId="582609979" sldId="2147483648"/>
              <pc:sldLayoutMk cId="2741440439" sldId="2147483670"/>
              <ac:spMk id="22" creationId="{AC4246E3-31A2-2FEC-87FA-D3E637E18E35}"/>
            </ac:spMkLst>
          </pc:spChg>
          <pc:spChg chg="add mod ord modVis">
            <ac:chgData name="Vermeulen, Sander" userId="e08259fd-81d2-4a86-9b20-28ba02d67a18" providerId="ADAL" clId="{CB5E49D3-3CD4-493D-B616-C455DBEB5ED1}" dt="2023-12-20T09:29:18.362" v="3434" actId="14430"/>
            <ac:spMkLst>
              <pc:docMk/>
              <pc:sldMasterMk cId="582609979" sldId="2147483648"/>
              <pc:sldLayoutMk cId="2741440439" sldId="2147483670"/>
              <ac:spMk id="23" creationId="{987BFB7C-A932-5A72-F105-CC62C8B6CF7C}"/>
            </ac:spMkLst>
          </pc:spChg>
          <pc:spChg chg="add mod">
            <ac:chgData name="Vermeulen, Sander" userId="e08259fd-81d2-4a86-9b20-28ba02d67a18" providerId="ADAL" clId="{CB5E49D3-3CD4-493D-B616-C455DBEB5ED1}" dt="2023-12-20T09:37:23.691" v="3460" actId="1076"/>
            <ac:spMkLst>
              <pc:docMk/>
              <pc:sldMasterMk cId="582609979" sldId="2147483648"/>
              <pc:sldLayoutMk cId="2741440439" sldId="2147483670"/>
              <ac:spMk id="24" creationId="{D1294447-7584-9BCF-5699-C7AB6465E958}"/>
            </ac:spMkLst>
          </pc:spChg>
          <pc:spChg chg="del">
            <ac:chgData name="Vermeulen, Sander" userId="e08259fd-81d2-4a86-9b20-28ba02d67a18" providerId="ADAL" clId="{CB5E49D3-3CD4-493D-B616-C455DBEB5ED1}" dt="2023-12-18T10:12:42.473" v="354" actId="478"/>
            <ac:spMkLst>
              <pc:docMk/>
              <pc:sldMasterMk cId="582609979" sldId="2147483648"/>
              <pc:sldLayoutMk cId="2741440439" sldId="2147483670"/>
              <ac:spMk id="24" creationId="{E638723A-E23F-8532-D9E2-DA226CFFCFD1}"/>
            </ac:spMkLst>
          </pc:spChg>
          <pc:grpChg chg="del">
            <ac:chgData name="Vermeulen, Sander" userId="e08259fd-81d2-4a86-9b20-28ba02d67a18" providerId="ADAL" clId="{CB5E49D3-3CD4-493D-B616-C455DBEB5ED1}" dt="2023-12-18T12:14:53.811" v="1028" actId="478"/>
            <ac:grpSpMkLst>
              <pc:docMk/>
              <pc:sldMasterMk cId="582609979" sldId="2147483648"/>
              <pc:sldLayoutMk cId="2741440439" sldId="2147483670"/>
              <ac:grpSpMk id="3" creationId="{FC665AC2-AC42-DBD9-3502-0ABB3736F914}"/>
            </ac:grpSpMkLst>
          </pc:grpChg>
          <pc:picChg chg="add del mod ord modVis">
            <ac:chgData name="Vermeulen, Sander" userId="e08259fd-81d2-4a86-9b20-28ba02d67a18" providerId="ADAL" clId="{CB5E49D3-3CD4-493D-B616-C455DBEB5ED1}" dt="2023-12-20T13:02:13.677" v="3632" actId="478"/>
            <ac:picMkLst>
              <pc:docMk/>
              <pc:sldMasterMk cId="582609979" sldId="2147483648"/>
              <pc:sldLayoutMk cId="2741440439" sldId="2147483670"/>
              <ac:picMk id="25" creationId="{08D20AE2-D7EE-C495-535E-27A911F87612}"/>
            </ac:picMkLst>
          </pc:picChg>
          <pc:cxnChg chg="add mod ord modVis">
            <ac:chgData name="Vermeulen, Sander" userId="e08259fd-81d2-4a86-9b20-28ba02d67a18" providerId="ADAL" clId="{CB5E49D3-3CD4-493D-B616-C455DBEB5ED1}" dt="2023-12-19T09:07:53.322" v="2504" actId="14429"/>
            <ac:cxnSpMkLst>
              <pc:docMk/>
              <pc:sldMasterMk cId="582609979" sldId="2147483648"/>
              <pc:sldLayoutMk cId="2741440439" sldId="2147483670"/>
              <ac:cxnSpMk id="19" creationId="{B26D2DF4-EF29-EAE1-E74E-3D6B9793E990}"/>
            </ac:cxnSpMkLst>
          </pc:cxnChg>
          <pc:cxnChg chg="add mod ord modVis">
            <ac:chgData name="Vermeulen, Sander" userId="e08259fd-81d2-4a86-9b20-28ba02d67a18" providerId="ADAL" clId="{CB5E49D3-3CD4-493D-B616-C455DBEB5ED1}" dt="2023-12-19T09:07:53.602" v="2505" actId="14429"/>
            <ac:cxnSpMkLst>
              <pc:docMk/>
              <pc:sldMasterMk cId="582609979" sldId="2147483648"/>
              <pc:sldLayoutMk cId="2741440439" sldId="2147483670"/>
              <ac:cxnSpMk id="20" creationId="{325B1303-81AE-D42F-B53E-B76471ECDE28}"/>
            </ac:cxnSpMkLst>
          </pc:cxnChg>
        </pc:sldLayoutChg>
        <pc:sldLayoutChg chg="addSp delSp modSp mod">
          <pc:chgData name="Vermeulen, Sander" userId="e08259fd-81d2-4a86-9b20-28ba02d67a18" providerId="ADAL" clId="{CB5E49D3-3CD4-493D-B616-C455DBEB5ED1}" dt="2023-12-20T13:02:38.407" v="3639" actId="478"/>
          <pc:sldLayoutMkLst>
            <pc:docMk/>
            <pc:sldMasterMk cId="582609979" sldId="2147483648"/>
            <pc:sldLayoutMk cId="869669228" sldId="2147483675"/>
          </pc:sldLayoutMkLst>
          <pc:spChg chg="mod">
            <ac:chgData name="Vermeulen, Sander" userId="e08259fd-81d2-4a86-9b20-28ba02d67a18" providerId="ADAL" clId="{CB5E49D3-3CD4-493D-B616-C455DBEB5ED1}" dt="2023-12-20T09:40:58.119" v="3508" actId="1076"/>
            <ac:spMkLst>
              <pc:docMk/>
              <pc:sldMasterMk cId="582609979" sldId="2147483648"/>
              <pc:sldLayoutMk cId="869669228" sldId="2147483675"/>
              <ac:spMk id="2" creationId="{FA269D41-D39D-6A4D-F573-6508C2A61379}"/>
            </ac:spMkLst>
          </pc:spChg>
          <pc:spChg chg="mod ord">
            <ac:chgData name="Vermeulen, Sander" userId="e08259fd-81d2-4a86-9b20-28ba02d67a18" providerId="ADAL" clId="{CB5E49D3-3CD4-493D-B616-C455DBEB5ED1}" dt="2023-12-20T09:31:15.587" v="3442" actId="2085"/>
            <ac:spMkLst>
              <pc:docMk/>
              <pc:sldMasterMk cId="582609979" sldId="2147483648"/>
              <pc:sldLayoutMk cId="869669228" sldId="2147483675"/>
              <ac:spMk id="5" creationId="{4FED4988-52D7-E973-BD1E-C58DB3109DFA}"/>
            </ac:spMkLst>
          </pc:spChg>
          <pc:spChg chg="del mod ord">
            <ac:chgData name="Vermeulen, Sander" userId="e08259fd-81d2-4a86-9b20-28ba02d67a18" providerId="ADAL" clId="{CB5E49D3-3CD4-493D-B616-C455DBEB5ED1}" dt="2023-12-19T09:25:24.064" v="2678" actId="478"/>
            <ac:spMkLst>
              <pc:docMk/>
              <pc:sldMasterMk cId="582609979" sldId="2147483648"/>
              <pc:sldLayoutMk cId="869669228" sldId="2147483675"/>
              <ac:spMk id="6" creationId="{68CBF841-FAF0-2946-073C-8823C059A383}"/>
            </ac:spMkLst>
          </pc:spChg>
          <pc:spChg chg="add mod">
            <ac:chgData name="Vermeulen, Sander" userId="e08259fd-81d2-4a86-9b20-28ba02d67a18" providerId="ADAL" clId="{CB5E49D3-3CD4-493D-B616-C455DBEB5ED1}" dt="2023-12-20T10:29:41.914" v="3546" actId="1076"/>
            <ac:spMkLst>
              <pc:docMk/>
              <pc:sldMasterMk cId="582609979" sldId="2147483648"/>
              <pc:sldLayoutMk cId="869669228" sldId="2147483675"/>
              <ac:spMk id="6" creationId="{6C546DE3-4F18-7660-53D8-057B139D67D1}"/>
            </ac:spMkLst>
          </pc:spChg>
          <pc:spChg chg="mod ord">
            <ac:chgData name="Vermeulen, Sander" userId="e08259fd-81d2-4a86-9b20-28ba02d67a18" providerId="ADAL" clId="{CB5E49D3-3CD4-493D-B616-C455DBEB5ED1}" dt="2023-12-19T09:25:20.568" v="2677" actId="962"/>
            <ac:spMkLst>
              <pc:docMk/>
              <pc:sldMasterMk cId="582609979" sldId="2147483648"/>
              <pc:sldLayoutMk cId="869669228" sldId="2147483675"/>
              <ac:spMk id="7" creationId="{2C2BB3DA-26DB-4569-08A0-83B107D9395F}"/>
            </ac:spMkLst>
          </pc:spChg>
          <pc:spChg chg="del">
            <ac:chgData name="Vermeulen, Sander" userId="e08259fd-81d2-4a86-9b20-28ba02d67a18" providerId="ADAL" clId="{CB5E49D3-3CD4-493D-B616-C455DBEB5ED1}" dt="2023-12-18T13:19:27.115" v="1785" actId="478"/>
            <ac:spMkLst>
              <pc:docMk/>
              <pc:sldMasterMk cId="582609979" sldId="2147483648"/>
              <pc:sldLayoutMk cId="869669228" sldId="2147483675"/>
              <ac:spMk id="8" creationId="{5EDBCBB4-41EA-E170-83AC-D8DA0233DF4D}"/>
            </ac:spMkLst>
          </pc:spChg>
          <pc:spChg chg="add mod">
            <ac:chgData name="Vermeulen, Sander" userId="e08259fd-81d2-4a86-9b20-28ba02d67a18" providerId="ADAL" clId="{CB5E49D3-3CD4-493D-B616-C455DBEB5ED1}" dt="2023-12-20T09:46:09.027" v="3535" actId="1076"/>
            <ac:spMkLst>
              <pc:docMk/>
              <pc:sldMasterMk cId="582609979" sldId="2147483648"/>
              <pc:sldLayoutMk cId="869669228" sldId="2147483675"/>
              <ac:spMk id="8" creationId="{86706272-8D69-4147-1007-A2B84C6DBD8C}"/>
            </ac:spMkLst>
          </pc:spChg>
          <pc:spChg chg="mod ord">
            <ac:chgData name="Vermeulen, Sander" userId="e08259fd-81d2-4a86-9b20-28ba02d67a18" providerId="ADAL" clId="{CB5E49D3-3CD4-493D-B616-C455DBEB5ED1}" dt="2023-12-19T09:24:54.783" v="2676" actId="962"/>
            <ac:spMkLst>
              <pc:docMk/>
              <pc:sldMasterMk cId="582609979" sldId="2147483648"/>
              <pc:sldLayoutMk cId="869669228" sldId="2147483675"/>
              <ac:spMk id="9" creationId="{D49DC992-DF28-3243-BCAF-54A3259D705E}"/>
            </ac:spMkLst>
          </pc:spChg>
          <pc:spChg chg="del">
            <ac:chgData name="Vermeulen, Sander" userId="e08259fd-81d2-4a86-9b20-28ba02d67a18" providerId="ADAL" clId="{CB5E49D3-3CD4-493D-B616-C455DBEB5ED1}" dt="2023-12-18T13:19:50.985" v="1794" actId="478"/>
            <ac:spMkLst>
              <pc:docMk/>
              <pc:sldMasterMk cId="582609979" sldId="2147483648"/>
              <pc:sldLayoutMk cId="869669228" sldId="2147483675"/>
              <ac:spMk id="10" creationId="{8079417B-7C9A-9407-70B7-E76199D33A7C}"/>
            </ac:spMkLst>
          </pc:spChg>
          <pc:spChg chg="add mod">
            <ac:chgData name="Vermeulen, Sander" userId="e08259fd-81d2-4a86-9b20-28ba02d67a18" providerId="ADAL" clId="{CB5E49D3-3CD4-493D-B616-C455DBEB5ED1}" dt="2023-12-20T09:45:51.632" v="3533" actId="1076"/>
            <ac:spMkLst>
              <pc:docMk/>
              <pc:sldMasterMk cId="582609979" sldId="2147483648"/>
              <pc:sldLayoutMk cId="869669228" sldId="2147483675"/>
              <ac:spMk id="10" creationId="{87B18383-E372-109D-2522-8D29970C843C}"/>
            </ac:spMkLst>
          </pc:spChg>
          <pc:spChg chg="add mod ord modVis">
            <ac:chgData name="Vermeulen, Sander" userId="e08259fd-81d2-4a86-9b20-28ba02d67a18" providerId="ADAL" clId="{CB5E49D3-3CD4-493D-B616-C455DBEB5ED1}" dt="2023-12-18T13:36:35.424" v="2022" actId="14430"/>
            <ac:spMkLst>
              <pc:docMk/>
              <pc:sldMasterMk cId="582609979" sldId="2147483648"/>
              <pc:sldLayoutMk cId="869669228" sldId="2147483675"/>
              <ac:spMk id="11" creationId="{4F174599-FB5C-1F4A-9FFF-C5C0EA311599}"/>
            </ac:spMkLst>
          </pc:spChg>
          <pc:spChg chg="add mod ord">
            <ac:chgData name="Vermeulen, Sander" userId="e08259fd-81d2-4a86-9b20-28ba02d67a18" providerId="ADAL" clId="{CB5E49D3-3CD4-493D-B616-C455DBEB5ED1}" dt="2023-12-20T09:44:45.041" v="3527" actId="1076"/>
            <ac:spMkLst>
              <pc:docMk/>
              <pc:sldMasterMk cId="582609979" sldId="2147483648"/>
              <pc:sldLayoutMk cId="869669228" sldId="2147483675"/>
              <ac:spMk id="12" creationId="{458A1A68-CA2B-E498-5B7C-2CFC4207AD5F}"/>
            </ac:spMkLst>
          </pc:spChg>
          <pc:spChg chg="add mod ord">
            <ac:chgData name="Vermeulen, Sander" userId="e08259fd-81d2-4a86-9b20-28ba02d67a18" providerId="ADAL" clId="{CB5E49D3-3CD4-493D-B616-C455DBEB5ED1}" dt="2023-12-20T09:46:22.283" v="3537" actId="465"/>
            <ac:spMkLst>
              <pc:docMk/>
              <pc:sldMasterMk cId="582609979" sldId="2147483648"/>
              <pc:sldLayoutMk cId="869669228" sldId="2147483675"/>
              <ac:spMk id="13" creationId="{9A762F0F-F2C9-AFB0-B3B6-247F69F8B087}"/>
            </ac:spMkLst>
          </pc:spChg>
          <pc:spChg chg="add mod ord modVis">
            <ac:chgData name="Vermeulen, Sander" userId="e08259fd-81d2-4a86-9b20-28ba02d67a18" providerId="ADAL" clId="{CB5E49D3-3CD4-493D-B616-C455DBEB5ED1}" dt="2023-12-18T13:36:34.981" v="2021" actId="14430"/>
            <ac:spMkLst>
              <pc:docMk/>
              <pc:sldMasterMk cId="582609979" sldId="2147483648"/>
              <pc:sldLayoutMk cId="869669228" sldId="2147483675"/>
              <ac:spMk id="14" creationId="{A3665893-7F12-E922-D288-FEF9D1056245}"/>
            </ac:spMkLst>
          </pc:spChg>
          <pc:spChg chg="del">
            <ac:chgData name="Vermeulen, Sander" userId="e08259fd-81d2-4a86-9b20-28ba02d67a18" providerId="ADAL" clId="{CB5E49D3-3CD4-493D-B616-C455DBEB5ED1}" dt="2023-12-18T13:19:29.295" v="1788" actId="478"/>
            <ac:spMkLst>
              <pc:docMk/>
              <pc:sldMasterMk cId="582609979" sldId="2147483648"/>
              <pc:sldLayoutMk cId="869669228" sldId="2147483675"/>
              <ac:spMk id="15" creationId="{D88C63CA-8B61-A681-C83F-AA08BE4FD280}"/>
            </ac:spMkLst>
          </pc:spChg>
          <pc:spChg chg="add mod ord">
            <ac:chgData name="Vermeulen, Sander" userId="e08259fd-81d2-4a86-9b20-28ba02d67a18" providerId="ADAL" clId="{CB5E49D3-3CD4-493D-B616-C455DBEB5ED1}" dt="2023-12-20T09:44:45.041" v="3527" actId="1076"/>
            <ac:spMkLst>
              <pc:docMk/>
              <pc:sldMasterMk cId="582609979" sldId="2147483648"/>
              <pc:sldLayoutMk cId="869669228" sldId="2147483675"/>
              <ac:spMk id="15" creationId="{FBEA2E39-0F6A-2538-B85C-B3B6CA535EF6}"/>
            </ac:spMkLst>
          </pc:spChg>
          <pc:spChg chg="add mod ord modVis">
            <ac:chgData name="Vermeulen, Sander" userId="e08259fd-81d2-4a86-9b20-28ba02d67a18" providerId="ADAL" clId="{CB5E49D3-3CD4-493D-B616-C455DBEB5ED1}" dt="2023-12-18T13:36:34.526" v="2020" actId="14430"/>
            <ac:spMkLst>
              <pc:docMk/>
              <pc:sldMasterMk cId="582609979" sldId="2147483648"/>
              <pc:sldLayoutMk cId="869669228" sldId="2147483675"/>
              <ac:spMk id="16" creationId="{81CD160C-E8A8-4274-A331-3BCBC30EF385}"/>
            </ac:spMkLst>
          </pc:spChg>
          <pc:spChg chg="add mod">
            <ac:chgData name="Vermeulen, Sander" userId="e08259fd-81d2-4a86-9b20-28ba02d67a18" providerId="ADAL" clId="{CB5E49D3-3CD4-493D-B616-C455DBEB5ED1}" dt="2023-12-20T10:29:50.729" v="3547" actId="1076"/>
            <ac:spMkLst>
              <pc:docMk/>
              <pc:sldMasterMk cId="582609979" sldId="2147483648"/>
              <pc:sldLayoutMk cId="869669228" sldId="2147483675"/>
              <ac:spMk id="17" creationId="{6FA0F445-B3BD-BF1D-F73E-298A4E990495}"/>
            </ac:spMkLst>
          </pc:spChg>
          <pc:spChg chg="del">
            <ac:chgData name="Vermeulen, Sander" userId="e08259fd-81d2-4a86-9b20-28ba02d67a18" providerId="ADAL" clId="{CB5E49D3-3CD4-493D-B616-C455DBEB5ED1}" dt="2023-12-18T13:19:27.808" v="1786" actId="478"/>
            <ac:spMkLst>
              <pc:docMk/>
              <pc:sldMasterMk cId="582609979" sldId="2147483648"/>
              <pc:sldLayoutMk cId="869669228" sldId="2147483675"/>
              <ac:spMk id="18" creationId="{0A11873C-652B-5100-203A-EFE72E29188A}"/>
            </ac:spMkLst>
          </pc:spChg>
          <pc:spChg chg="add mod">
            <ac:chgData name="Vermeulen, Sander" userId="e08259fd-81d2-4a86-9b20-28ba02d67a18" providerId="ADAL" clId="{CB5E49D3-3CD4-493D-B616-C455DBEB5ED1}" dt="2023-12-20T10:30:21.072" v="3551" actId="1076"/>
            <ac:spMkLst>
              <pc:docMk/>
              <pc:sldMasterMk cId="582609979" sldId="2147483648"/>
              <pc:sldLayoutMk cId="869669228" sldId="2147483675"/>
              <ac:spMk id="18" creationId="{3B63208E-02AB-2FB4-BF75-B361EBF42EDF}"/>
            </ac:spMkLst>
          </pc:spChg>
          <pc:spChg chg="add mod ord">
            <ac:chgData name="Vermeulen, Sander" userId="e08259fd-81d2-4a86-9b20-28ba02d67a18" providerId="ADAL" clId="{CB5E49D3-3CD4-493D-B616-C455DBEB5ED1}" dt="2023-12-19T09:24:16.947" v="2675" actId="1076"/>
            <ac:spMkLst>
              <pc:docMk/>
              <pc:sldMasterMk cId="582609979" sldId="2147483648"/>
              <pc:sldLayoutMk cId="869669228" sldId="2147483675"/>
              <ac:spMk id="20" creationId="{A2C690BB-6535-A6E1-B051-B6445206FD09}"/>
            </ac:spMkLst>
          </pc:spChg>
          <pc:spChg chg="add mod ord">
            <ac:chgData name="Vermeulen, Sander" userId="e08259fd-81d2-4a86-9b20-28ba02d67a18" providerId="ADAL" clId="{CB5E49D3-3CD4-493D-B616-C455DBEB5ED1}" dt="2023-12-19T09:24:16.947" v="2675" actId="1076"/>
            <ac:spMkLst>
              <pc:docMk/>
              <pc:sldMasterMk cId="582609979" sldId="2147483648"/>
              <pc:sldLayoutMk cId="869669228" sldId="2147483675"/>
              <ac:spMk id="21" creationId="{257A0B1C-F264-C7F7-4BDF-045BFAD4E3E5}"/>
            </ac:spMkLst>
          </pc:spChg>
          <pc:spChg chg="add mod">
            <ac:chgData name="Vermeulen, Sander" userId="e08259fd-81d2-4a86-9b20-28ba02d67a18" providerId="ADAL" clId="{CB5E49D3-3CD4-493D-B616-C455DBEB5ED1}" dt="2023-12-19T09:25:36.438" v="2681" actId="20577"/>
            <ac:spMkLst>
              <pc:docMk/>
              <pc:sldMasterMk cId="582609979" sldId="2147483648"/>
              <pc:sldLayoutMk cId="869669228" sldId="2147483675"/>
              <ac:spMk id="22" creationId="{EF966B4E-5191-1400-2003-885E3635B052}"/>
            </ac:spMkLst>
          </pc:spChg>
          <pc:spChg chg="add mod">
            <ac:chgData name="Vermeulen, Sander" userId="e08259fd-81d2-4a86-9b20-28ba02d67a18" providerId="ADAL" clId="{CB5E49D3-3CD4-493D-B616-C455DBEB5ED1}" dt="2023-12-20T10:30:03.806" v="3549" actId="1076"/>
            <ac:spMkLst>
              <pc:docMk/>
              <pc:sldMasterMk cId="582609979" sldId="2147483648"/>
              <pc:sldLayoutMk cId="869669228" sldId="2147483675"/>
              <ac:spMk id="23" creationId="{1ED9EA0A-725C-9AF2-9FDB-95DC6C69229D}"/>
            </ac:spMkLst>
          </pc:spChg>
          <pc:spChg chg="add del mod ord">
            <ac:chgData name="Vermeulen, Sander" userId="e08259fd-81d2-4a86-9b20-28ba02d67a18" providerId="ADAL" clId="{CB5E49D3-3CD4-493D-B616-C455DBEB5ED1}" dt="2023-12-18T13:38:26.537" v="2042" actId="478"/>
            <ac:spMkLst>
              <pc:docMk/>
              <pc:sldMasterMk cId="582609979" sldId="2147483648"/>
              <pc:sldLayoutMk cId="869669228" sldId="2147483675"/>
              <ac:spMk id="23" creationId="{5F137BDD-B69D-904E-1165-023A041EC58D}"/>
            </ac:spMkLst>
          </pc:spChg>
          <pc:spChg chg="add mod">
            <ac:chgData name="Vermeulen, Sander" userId="e08259fd-81d2-4a86-9b20-28ba02d67a18" providerId="ADAL" clId="{CB5E49D3-3CD4-493D-B616-C455DBEB5ED1}" dt="2023-12-20T10:30:16.566" v="3550" actId="1076"/>
            <ac:spMkLst>
              <pc:docMk/>
              <pc:sldMasterMk cId="582609979" sldId="2147483648"/>
              <pc:sldLayoutMk cId="869669228" sldId="2147483675"/>
              <ac:spMk id="24" creationId="{27DCA9BE-EBAD-C99A-47B3-4B134DBB7841}"/>
            </ac:spMkLst>
          </pc:spChg>
          <pc:spChg chg="del">
            <ac:chgData name="Vermeulen, Sander" userId="e08259fd-81d2-4a86-9b20-28ba02d67a18" providerId="ADAL" clId="{CB5E49D3-3CD4-493D-B616-C455DBEB5ED1}" dt="2023-12-18T10:13:15.228" v="367" actId="478"/>
            <ac:spMkLst>
              <pc:docMk/>
              <pc:sldMasterMk cId="582609979" sldId="2147483648"/>
              <pc:sldLayoutMk cId="869669228" sldId="2147483675"/>
              <ac:spMk id="24" creationId="{E638723A-E23F-8532-D9E2-DA226CFFCFD1}"/>
            </ac:spMkLst>
          </pc:spChg>
          <pc:spChg chg="add mod ord">
            <ac:chgData name="Vermeulen, Sander" userId="e08259fd-81d2-4a86-9b20-28ba02d67a18" providerId="ADAL" clId="{CB5E49D3-3CD4-493D-B616-C455DBEB5ED1}" dt="2023-12-20T09:46:18.324" v="3536" actId="465"/>
            <ac:spMkLst>
              <pc:docMk/>
              <pc:sldMasterMk cId="582609979" sldId="2147483648"/>
              <pc:sldLayoutMk cId="869669228" sldId="2147483675"/>
              <ac:spMk id="25" creationId="{735BEE72-68F9-C978-704E-4D799CAC9B13}"/>
            </ac:spMkLst>
          </pc:spChg>
          <pc:spChg chg="add mod">
            <ac:chgData name="Vermeulen, Sander" userId="e08259fd-81d2-4a86-9b20-28ba02d67a18" providerId="ADAL" clId="{CB5E49D3-3CD4-493D-B616-C455DBEB5ED1}" dt="2023-12-20T09:46:33.962" v="3538" actId="1076"/>
            <ac:spMkLst>
              <pc:docMk/>
              <pc:sldMasterMk cId="582609979" sldId="2147483648"/>
              <pc:sldLayoutMk cId="869669228" sldId="2147483675"/>
              <ac:spMk id="26" creationId="{B28BC3C5-55B8-2A34-D7D8-66EC58D3D459}"/>
            </ac:spMkLst>
          </pc:spChg>
          <pc:spChg chg="add mod">
            <ac:chgData name="Vermeulen, Sander" userId="e08259fd-81d2-4a86-9b20-28ba02d67a18" providerId="ADAL" clId="{CB5E49D3-3CD4-493D-B616-C455DBEB5ED1}" dt="2023-12-20T10:30:27.164" v="3552" actId="1076"/>
            <ac:spMkLst>
              <pc:docMk/>
              <pc:sldMasterMk cId="582609979" sldId="2147483648"/>
              <pc:sldLayoutMk cId="869669228" sldId="2147483675"/>
              <ac:spMk id="27" creationId="{AD163883-7886-F04C-49E6-F537274933B5}"/>
            </ac:spMkLst>
          </pc:spChg>
          <pc:spChg chg="add del mod">
            <ac:chgData name="Vermeulen, Sander" userId="e08259fd-81d2-4a86-9b20-28ba02d67a18" providerId="ADAL" clId="{CB5E49D3-3CD4-493D-B616-C455DBEB5ED1}" dt="2023-12-18T13:38:26.537" v="2042" actId="478"/>
            <ac:spMkLst>
              <pc:docMk/>
              <pc:sldMasterMk cId="582609979" sldId="2147483648"/>
              <pc:sldLayoutMk cId="869669228" sldId="2147483675"/>
              <ac:spMk id="27" creationId="{F8765BA2-B1B0-833B-9442-AA247756F2FC}"/>
            </ac:spMkLst>
          </pc:spChg>
          <pc:spChg chg="add del mod">
            <ac:chgData name="Vermeulen, Sander" userId="e08259fd-81d2-4a86-9b20-28ba02d67a18" providerId="ADAL" clId="{CB5E49D3-3CD4-493D-B616-C455DBEB5ED1}" dt="2023-12-18T13:38:26.537" v="2042" actId="478"/>
            <ac:spMkLst>
              <pc:docMk/>
              <pc:sldMasterMk cId="582609979" sldId="2147483648"/>
              <pc:sldLayoutMk cId="869669228" sldId="2147483675"/>
              <ac:spMk id="28" creationId="{E33FABF2-E941-46B9-ED26-46134EEF9F22}"/>
            </ac:spMkLst>
          </pc:spChg>
          <pc:grpChg chg="del">
            <ac:chgData name="Vermeulen, Sander" userId="e08259fd-81d2-4a86-9b20-28ba02d67a18" providerId="ADAL" clId="{CB5E49D3-3CD4-493D-B616-C455DBEB5ED1}" dt="2023-12-18T13:19:28.666" v="1787" actId="478"/>
            <ac:grpSpMkLst>
              <pc:docMk/>
              <pc:sldMasterMk cId="582609979" sldId="2147483648"/>
              <pc:sldLayoutMk cId="869669228" sldId="2147483675"/>
              <ac:grpSpMk id="12" creationId="{B62B002D-792E-B8DD-7B45-3A5744381E63}"/>
            </ac:grpSpMkLst>
          </pc:grpChg>
          <pc:picChg chg="add del mod ord">
            <ac:chgData name="Vermeulen, Sander" userId="e08259fd-81d2-4a86-9b20-28ba02d67a18" providerId="ADAL" clId="{CB5E49D3-3CD4-493D-B616-C455DBEB5ED1}" dt="2023-12-20T13:02:38.407" v="3639" actId="478"/>
            <ac:picMkLst>
              <pc:docMk/>
              <pc:sldMasterMk cId="582609979" sldId="2147483648"/>
              <pc:sldLayoutMk cId="869669228" sldId="2147483675"/>
              <ac:picMk id="19" creationId="{F59A8A0A-A23D-35FD-B76F-E8DE7467A89F}"/>
            </ac:picMkLst>
          </pc:picChg>
          <pc:cxnChg chg="add mod ord">
            <ac:chgData name="Vermeulen, Sander" userId="e08259fd-81d2-4a86-9b20-28ba02d67a18" providerId="ADAL" clId="{CB5E49D3-3CD4-493D-B616-C455DBEB5ED1}" dt="2023-12-18T13:19:32.156" v="1790" actId="167"/>
            <ac:cxnSpMkLst>
              <pc:docMk/>
              <pc:sldMasterMk cId="582609979" sldId="2147483648"/>
              <pc:sldLayoutMk cId="869669228" sldId="2147483675"/>
              <ac:cxnSpMk id="3" creationId="{9DC8337A-C56F-D557-06A1-EA23830560EC}"/>
            </ac:cxnSpMkLst>
          </pc:cxnChg>
          <pc:cxnChg chg="add mod ord">
            <ac:chgData name="Vermeulen, Sander" userId="e08259fd-81d2-4a86-9b20-28ba02d67a18" providerId="ADAL" clId="{CB5E49D3-3CD4-493D-B616-C455DBEB5ED1}" dt="2023-12-18T13:19:32.156" v="1790" actId="167"/>
            <ac:cxnSpMkLst>
              <pc:docMk/>
              <pc:sldMasterMk cId="582609979" sldId="2147483648"/>
              <pc:sldLayoutMk cId="869669228" sldId="2147483675"/>
              <ac:cxnSpMk id="4" creationId="{C63DB6BA-7400-CB75-674A-B83E0E5C0B93}"/>
            </ac:cxnSpMkLst>
          </pc:cxnChg>
        </pc:sldLayoutChg>
        <pc:sldLayoutChg chg="addSp delSp modSp mod">
          <pc:chgData name="Vermeulen, Sander" userId="e08259fd-81d2-4a86-9b20-28ba02d67a18" providerId="ADAL" clId="{CB5E49D3-3CD4-493D-B616-C455DBEB5ED1}" dt="2023-12-20T13:10:12.411" v="3694" actId="1076"/>
          <pc:sldLayoutMkLst>
            <pc:docMk/>
            <pc:sldMasterMk cId="582609979" sldId="2147483648"/>
            <pc:sldLayoutMk cId="2086029293" sldId="2147483676"/>
          </pc:sldLayoutMkLst>
          <pc:spChg chg="add mod ord">
            <ac:chgData name="Vermeulen, Sander" userId="e08259fd-81d2-4a86-9b20-28ba02d67a18" providerId="ADAL" clId="{CB5E49D3-3CD4-493D-B616-C455DBEB5ED1}" dt="2023-12-20T13:08:06.398" v="3677" actId="13244"/>
            <ac:spMkLst>
              <pc:docMk/>
              <pc:sldMasterMk cId="582609979" sldId="2147483648"/>
              <pc:sldLayoutMk cId="2086029293" sldId="2147483676"/>
              <ac:spMk id="2" creationId="{97B049BD-C340-7F9D-24EE-0B7B19E3E26E}"/>
            </ac:spMkLst>
          </pc:spChg>
          <pc:spChg chg="del">
            <ac:chgData name="Vermeulen, Sander" userId="e08259fd-81d2-4a86-9b20-28ba02d67a18" providerId="ADAL" clId="{CB5E49D3-3CD4-493D-B616-C455DBEB5ED1}" dt="2023-12-18T13:39:54.417" v="2049" actId="478"/>
            <ac:spMkLst>
              <pc:docMk/>
              <pc:sldMasterMk cId="582609979" sldId="2147483648"/>
              <pc:sldLayoutMk cId="2086029293" sldId="2147483676"/>
              <ac:spMk id="2" creationId="{FA269D41-D39D-6A4D-F573-6508C2A61379}"/>
            </ac:spMkLst>
          </pc:spChg>
          <pc:spChg chg="add mod ord">
            <ac:chgData name="Vermeulen, Sander" userId="e08259fd-81d2-4a86-9b20-28ba02d67a18" providerId="ADAL" clId="{CB5E49D3-3CD4-493D-B616-C455DBEB5ED1}" dt="2023-12-20T13:07:55.496" v="3674" actId="13244"/>
            <ac:spMkLst>
              <pc:docMk/>
              <pc:sldMasterMk cId="582609979" sldId="2147483648"/>
              <pc:sldLayoutMk cId="2086029293" sldId="2147483676"/>
              <ac:spMk id="3" creationId="{6C625684-7A03-9987-A64F-117DBE26F167}"/>
            </ac:spMkLst>
          </pc:spChg>
          <pc:spChg chg="del">
            <ac:chgData name="Vermeulen, Sander" userId="e08259fd-81d2-4a86-9b20-28ba02d67a18" providerId="ADAL" clId="{CB5E49D3-3CD4-493D-B616-C455DBEB5ED1}" dt="2023-12-18T13:39:19.907" v="2043" actId="478"/>
            <ac:spMkLst>
              <pc:docMk/>
              <pc:sldMasterMk cId="582609979" sldId="2147483648"/>
              <pc:sldLayoutMk cId="2086029293" sldId="2147483676"/>
              <ac:spMk id="3" creationId="{9A31CB61-4452-1B99-DA8D-4572945D7160}"/>
            </ac:spMkLst>
          </pc:spChg>
          <pc:spChg chg="add mod">
            <ac:chgData name="Vermeulen, Sander" userId="e08259fd-81d2-4a86-9b20-28ba02d67a18" providerId="ADAL" clId="{CB5E49D3-3CD4-493D-B616-C455DBEB5ED1}" dt="2023-12-20T13:06:01.655" v="3659" actId="1076"/>
            <ac:spMkLst>
              <pc:docMk/>
              <pc:sldMasterMk cId="582609979" sldId="2147483648"/>
              <pc:sldLayoutMk cId="2086029293" sldId="2147483676"/>
              <ac:spMk id="4" creationId="{305909B4-C8CB-1CEE-F8AC-7D1DBC7415F5}"/>
            </ac:spMkLst>
          </pc:spChg>
          <pc:spChg chg="mod">
            <ac:chgData name="Vermeulen, Sander" userId="e08259fd-81d2-4a86-9b20-28ba02d67a18" providerId="ADAL" clId="{CB5E49D3-3CD4-493D-B616-C455DBEB5ED1}" dt="2023-12-20T13:07:21.708" v="3668" actId="1076"/>
            <ac:spMkLst>
              <pc:docMk/>
              <pc:sldMasterMk cId="582609979" sldId="2147483648"/>
              <pc:sldLayoutMk cId="2086029293" sldId="2147483676"/>
              <ac:spMk id="5" creationId="{4FED4988-52D7-E973-BD1E-C58DB3109DFA}"/>
            </ac:spMkLst>
          </pc:spChg>
          <pc:spChg chg="mod ord">
            <ac:chgData name="Vermeulen, Sander" userId="e08259fd-81d2-4a86-9b20-28ba02d67a18" providerId="ADAL" clId="{CB5E49D3-3CD4-493D-B616-C455DBEB5ED1}" dt="2023-12-20T13:08:03.639" v="3676" actId="13244"/>
            <ac:spMkLst>
              <pc:docMk/>
              <pc:sldMasterMk cId="582609979" sldId="2147483648"/>
              <pc:sldLayoutMk cId="2086029293" sldId="2147483676"/>
              <ac:spMk id="6" creationId="{68CBF841-FAF0-2946-073C-8823C059A383}"/>
            </ac:spMkLst>
          </pc:spChg>
          <pc:spChg chg="mod">
            <ac:chgData name="Vermeulen, Sander" userId="e08259fd-81d2-4a86-9b20-28ba02d67a18" providerId="ADAL" clId="{CB5E49D3-3CD4-493D-B616-C455DBEB5ED1}" dt="2023-12-20T09:09:44.127" v="3358" actId="12788"/>
            <ac:spMkLst>
              <pc:docMk/>
              <pc:sldMasterMk cId="582609979" sldId="2147483648"/>
              <pc:sldLayoutMk cId="2086029293" sldId="2147483676"/>
              <ac:spMk id="9" creationId="{D49DC992-DF28-3243-BCAF-54A3259D705E}"/>
            </ac:spMkLst>
          </pc:spChg>
          <pc:spChg chg="mod ord">
            <ac:chgData name="Vermeulen, Sander" userId="e08259fd-81d2-4a86-9b20-28ba02d67a18" providerId="ADAL" clId="{CB5E49D3-3CD4-493D-B616-C455DBEB5ED1}" dt="2023-12-20T13:07:52.660" v="3673" actId="13244"/>
            <ac:spMkLst>
              <pc:docMk/>
              <pc:sldMasterMk cId="582609979" sldId="2147483648"/>
              <pc:sldLayoutMk cId="2086029293" sldId="2147483676"/>
              <ac:spMk id="10" creationId="{91E1ED04-1ADC-6BAC-23BC-C28BDFEE1EAC}"/>
            </ac:spMkLst>
          </pc:spChg>
          <pc:spChg chg="del">
            <ac:chgData name="Vermeulen, Sander" userId="e08259fd-81d2-4a86-9b20-28ba02d67a18" providerId="ADAL" clId="{CB5E49D3-3CD4-493D-B616-C455DBEB5ED1}" dt="2023-12-18T13:41:07.587" v="2070" actId="478"/>
            <ac:spMkLst>
              <pc:docMk/>
              <pc:sldMasterMk cId="582609979" sldId="2147483648"/>
              <pc:sldLayoutMk cId="2086029293" sldId="2147483676"/>
              <ac:spMk id="11" creationId="{676C8E2E-6FFB-9035-AA94-AD50FB504B42}"/>
            </ac:spMkLst>
          </pc:spChg>
          <pc:spChg chg="add del mod">
            <ac:chgData name="Vermeulen, Sander" userId="e08259fd-81d2-4a86-9b20-28ba02d67a18" providerId="ADAL" clId="{CB5E49D3-3CD4-493D-B616-C455DBEB5ED1}" dt="2023-12-20T13:07:42.134" v="3671" actId="478"/>
            <ac:spMkLst>
              <pc:docMk/>
              <pc:sldMasterMk cId="582609979" sldId="2147483648"/>
              <pc:sldLayoutMk cId="2086029293" sldId="2147483676"/>
              <ac:spMk id="12" creationId="{0EADE05E-BEE6-0941-80F0-303700B15B19}"/>
            </ac:spMkLst>
          </pc:spChg>
          <pc:spChg chg="add del mod">
            <ac:chgData name="Vermeulen, Sander" userId="e08259fd-81d2-4a86-9b20-28ba02d67a18" providerId="ADAL" clId="{CB5E49D3-3CD4-493D-B616-C455DBEB5ED1}" dt="2023-12-20T13:07:43.200" v="3672" actId="478"/>
            <ac:spMkLst>
              <pc:docMk/>
              <pc:sldMasterMk cId="582609979" sldId="2147483648"/>
              <pc:sldLayoutMk cId="2086029293" sldId="2147483676"/>
              <ac:spMk id="13" creationId="{6086CD58-2BCB-1F2A-9873-478061591B7D}"/>
            </ac:spMkLst>
          </pc:spChg>
          <pc:spChg chg="del">
            <ac:chgData name="Vermeulen, Sander" userId="e08259fd-81d2-4a86-9b20-28ba02d67a18" providerId="ADAL" clId="{CB5E49D3-3CD4-493D-B616-C455DBEB5ED1}" dt="2023-12-18T13:39:20.767" v="2044" actId="478"/>
            <ac:spMkLst>
              <pc:docMk/>
              <pc:sldMasterMk cId="582609979" sldId="2147483648"/>
              <pc:sldLayoutMk cId="2086029293" sldId="2147483676"/>
              <ac:spMk id="13" creationId="{EDAD2D25-2D69-4F00-47BB-AEE4EF0CB8DE}"/>
            </ac:spMkLst>
          </pc:spChg>
          <pc:spChg chg="add mod ord modVis">
            <ac:chgData name="Vermeulen, Sander" userId="e08259fd-81d2-4a86-9b20-28ba02d67a18" providerId="ADAL" clId="{CB5E49D3-3CD4-493D-B616-C455DBEB5ED1}" dt="2023-12-20T13:08:18.671" v="3678" actId="14430"/>
            <ac:spMkLst>
              <pc:docMk/>
              <pc:sldMasterMk cId="582609979" sldId="2147483648"/>
              <pc:sldLayoutMk cId="2086029293" sldId="2147483676"/>
              <ac:spMk id="15" creationId="{C2CAEE8C-556B-29C7-37EF-7C1457D08E69}"/>
            </ac:spMkLst>
          </pc:spChg>
          <pc:spChg chg="del">
            <ac:chgData name="Vermeulen, Sander" userId="e08259fd-81d2-4a86-9b20-28ba02d67a18" providerId="ADAL" clId="{CB5E49D3-3CD4-493D-B616-C455DBEB5ED1}" dt="2023-12-18T13:39:42.909" v="2048" actId="478"/>
            <ac:spMkLst>
              <pc:docMk/>
              <pc:sldMasterMk cId="582609979" sldId="2147483648"/>
              <pc:sldLayoutMk cId="2086029293" sldId="2147483676"/>
              <ac:spMk id="16" creationId="{A0C325FB-C4AD-C4F4-A7D0-187B1799D3F6}"/>
            </ac:spMkLst>
          </pc:spChg>
          <pc:spChg chg="add mod">
            <ac:chgData name="Vermeulen, Sander" userId="e08259fd-81d2-4a86-9b20-28ba02d67a18" providerId="ADAL" clId="{CB5E49D3-3CD4-493D-B616-C455DBEB5ED1}" dt="2023-12-20T13:09:06.903" v="3682" actId="1076"/>
            <ac:spMkLst>
              <pc:docMk/>
              <pc:sldMasterMk cId="582609979" sldId="2147483648"/>
              <pc:sldLayoutMk cId="2086029293" sldId="2147483676"/>
              <ac:spMk id="16" creationId="{C9EDF8B5-00D7-433A-ECD8-8606803E34F9}"/>
            </ac:spMkLst>
          </pc:spChg>
          <pc:spChg chg="mod">
            <ac:chgData name="Vermeulen, Sander" userId="e08259fd-81d2-4a86-9b20-28ba02d67a18" providerId="ADAL" clId="{CB5E49D3-3CD4-493D-B616-C455DBEB5ED1}" dt="2023-12-19T09:29:37.819" v="2805" actId="1076"/>
            <ac:spMkLst>
              <pc:docMk/>
              <pc:sldMasterMk cId="582609979" sldId="2147483648"/>
              <pc:sldLayoutMk cId="2086029293" sldId="2147483676"/>
              <ac:spMk id="17" creationId="{A176243C-05D5-DC27-33BB-A7A46BD7EA31}"/>
            </ac:spMkLst>
          </pc:spChg>
          <pc:spChg chg="add mod ord modVis">
            <ac:chgData name="Vermeulen, Sander" userId="e08259fd-81d2-4a86-9b20-28ba02d67a18" providerId="ADAL" clId="{CB5E49D3-3CD4-493D-B616-C455DBEB5ED1}" dt="2023-12-18T13:44:41.120" v="2123" actId="14430"/>
            <ac:spMkLst>
              <pc:docMk/>
              <pc:sldMasterMk cId="582609979" sldId="2147483648"/>
              <pc:sldLayoutMk cId="2086029293" sldId="2147483676"/>
              <ac:spMk id="18" creationId="{373953B5-B251-AA92-8D2B-177354BE722C}"/>
            </ac:spMkLst>
          </pc:spChg>
          <pc:spChg chg="mod">
            <ac:chgData name="Vermeulen, Sander" userId="e08259fd-81d2-4a86-9b20-28ba02d67a18" providerId="ADAL" clId="{CB5E49D3-3CD4-493D-B616-C455DBEB5ED1}" dt="2023-12-20T13:07:28.747" v="3669" actId="1076"/>
            <ac:spMkLst>
              <pc:docMk/>
              <pc:sldMasterMk cId="582609979" sldId="2147483648"/>
              <pc:sldLayoutMk cId="2086029293" sldId="2147483676"/>
              <ac:spMk id="19" creationId="{B004666B-21AE-9F89-B82B-CBD0406F4E1E}"/>
            </ac:spMkLst>
          </pc:spChg>
          <pc:spChg chg="add mod ord modVis">
            <ac:chgData name="Vermeulen, Sander" userId="e08259fd-81d2-4a86-9b20-28ba02d67a18" providerId="ADAL" clId="{CB5E49D3-3CD4-493D-B616-C455DBEB5ED1}" dt="2023-12-20T13:08:19.572" v="3679" actId="14430"/>
            <ac:spMkLst>
              <pc:docMk/>
              <pc:sldMasterMk cId="582609979" sldId="2147483648"/>
              <pc:sldLayoutMk cId="2086029293" sldId="2147483676"/>
              <ac:spMk id="20" creationId="{3176F20F-6988-BA12-BDD0-E670FE77E2A5}"/>
            </ac:spMkLst>
          </pc:spChg>
          <pc:spChg chg="del mod">
            <ac:chgData name="Vermeulen, Sander" userId="e08259fd-81d2-4a86-9b20-28ba02d67a18" providerId="ADAL" clId="{CB5E49D3-3CD4-493D-B616-C455DBEB5ED1}" dt="2023-12-20T10:31:52.777" v="3557" actId="478"/>
            <ac:spMkLst>
              <pc:docMk/>
              <pc:sldMasterMk cId="582609979" sldId="2147483648"/>
              <pc:sldLayoutMk cId="2086029293" sldId="2147483676"/>
              <ac:spMk id="21" creationId="{740DF426-1163-224B-70B8-AD452B4FE60A}"/>
            </ac:spMkLst>
          </pc:spChg>
          <pc:spChg chg="del mod">
            <ac:chgData name="Vermeulen, Sander" userId="e08259fd-81d2-4a86-9b20-28ba02d67a18" providerId="ADAL" clId="{CB5E49D3-3CD4-493D-B616-C455DBEB5ED1}" dt="2023-12-20T10:31:53.892" v="3558" actId="478"/>
            <ac:spMkLst>
              <pc:docMk/>
              <pc:sldMasterMk cId="582609979" sldId="2147483648"/>
              <pc:sldLayoutMk cId="2086029293" sldId="2147483676"/>
              <ac:spMk id="22" creationId="{D80459CB-83C6-CBC9-0859-B15207EE4D2D}"/>
            </ac:spMkLst>
          </pc:spChg>
          <pc:spChg chg="mod">
            <ac:chgData name="Vermeulen, Sander" userId="e08259fd-81d2-4a86-9b20-28ba02d67a18" providerId="ADAL" clId="{CB5E49D3-3CD4-493D-B616-C455DBEB5ED1}" dt="2023-12-20T13:06:32.584" v="3664" actId="1076"/>
            <ac:spMkLst>
              <pc:docMk/>
              <pc:sldMasterMk cId="582609979" sldId="2147483648"/>
              <pc:sldLayoutMk cId="2086029293" sldId="2147483676"/>
              <ac:spMk id="23" creationId="{F798C622-AF3E-C2C9-141C-7C72B7B9D103}"/>
            </ac:spMkLst>
          </pc:spChg>
          <pc:spChg chg="add mod">
            <ac:chgData name="Vermeulen, Sander" userId="e08259fd-81d2-4a86-9b20-28ba02d67a18" providerId="ADAL" clId="{CB5E49D3-3CD4-493D-B616-C455DBEB5ED1}" dt="2023-12-20T13:09:18.107" v="3683" actId="1076"/>
            <ac:spMkLst>
              <pc:docMk/>
              <pc:sldMasterMk cId="582609979" sldId="2147483648"/>
              <pc:sldLayoutMk cId="2086029293" sldId="2147483676"/>
              <ac:spMk id="24" creationId="{1147A8CA-81AA-4351-C04C-443BD403F544}"/>
            </ac:spMkLst>
          </pc:spChg>
          <pc:spChg chg="del mod">
            <ac:chgData name="Vermeulen, Sander" userId="e08259fd-81d2-4a86-9b20-28ba02d67a18" providerId="ADAL" clId="{CB5E49D3-3CD4-493D-B616-C455DBEB5ED1}" dt="2023-12-18T10:13:16.970" v="369" actId="478"/>
            <ac:spMkLst>
              <pc:docMk/>
              <pc:sldMasterMk cId="582609979" sldId="2147483648"/>
              <pc:sldLayoutMk cId="2086029293" sldId="2147483676"/>
              <ac:spMk id="24" creationId="{E638723A-E23F-8532-D9E2-DA226CFFCFD1}"/>
            </ac:spMkLst>
          </pc:spChg>
          <pc:spChg chg="mod">
            <ac:chgData name="Vermeulen, Sander" userId="e08259fd-81d2-4a86-9b20-28ba02d67a18" providerId="ADAL" clId="{CB5E49D3-3CD4-493D-B616-C455DBEB5ED1}" dt="2023-12-20T13:07:00.918" v="3667" actId="1076"/>
            <ac:spMkLst>
              <pc:docMk/>
              <pc:sldMasterMk cId="582609979" sldId="2147483648"/>
              <pc:sldLayoutMk cId="2086029293" sldId="2147483676"/>
              <ac:spMk id="25" creationId="{B64B914D-5D3C-4E1A-6D67-576965BAC666}"/>
            </ac:spMkLst>
          </pc:spChg>
          <pc:spChg chg="mod ord">
            <ac:chgData name="Vermeulen, Sander" userId="e08259fd-81d2-4a86-9b20-28ba02d67a18" providerId="ADAL" clId="{CB5E49D3-3CD4-493D-B616-C455DBEB5ED1}" dt="2023-12-20T13:07:58.484" v="3675" actId="13244"/>
            <ac:spMkLst>
              <pc:docMk/>
              <pc:sldMasterMk cId="582609979" sldId="2147483648"/>
              <pc:sldLayoutMk cId="2086029293" sldId="2147483676"/>
              <ac:spMk id="26" creationId="{9E2DEC8E-C5DF-9593-0350-79964B80266A}"/>
            </ac:spMkLst>
          </pc:spChg>
          <pc:spChg chg="add mod ord">
            <ac:chgData name="Vermeulen, Sander" userId="e08259fd-81d2-4a86-9b20-28ba02d67a18" providerId="ADAL" clId="{CB5E49D3-3CD4-493D-B616-C455DBEB5ED1}" dt="2023-12-20T12:20:46.392" v="3570" actId="207"/>
            <ac:spMkLst>
              <pc:docMk/>
              <pc:sldMasterMk cId="582609979" sldId="2147483648"/>
              <pc:sldLayoutMk cId="2086029293" sldId="2147483676"/>
              <ac:spMk id="28" creationId="{EC41E9DC-3F77-19A1-D535-6C55B0403E3D}"/>
            </ac:spMkLst>
          </pc:spChg>
          <pc:spChg chg="add mod ord">
            <ac:chgData name="Vermeulen, Sander" userId="e08259fd-81d2-4a86-9b20-28ba02d67a18" providerId="ADAL" clId="{CB5E49D3-3CD4-493D-B616-C455DBEB5ED1}" dt="2023-12-20T12:20:46.392" v="3570" actId="207"/>
            <ac:spMkLst>
              <pc:docMk/>
              <pc:sldMasterMk cId="582609979" sldId="2147483648"/>
              <pc:sldLayoutMk cId="2086029293" sldId="2147483676"/>
              <ac:spMk id="29" creationId="{9E6D61FC-FFB3-DF27-1E11-9D8E32F8BFED}"/>
            </ac:spMkLst>
          </pc:spChg>
          <pc:spChg chg="add mod ord">
            <ac:chgData name="Vermeulen, Sander" userId="e08259fd-81d2-4a86-9b20-28ba02d67a18" providerId="ADAL" clId="{CB5E49D3-3CD4-493D-B616-C455DBEB5ED1}" dt="2023-12-19T09:30:40.204" v="2814" actId="1076"/>
            <ac:spMkLst>
              <pc:docMk/>
              <pc:sldMasterMk cId="582609979" sldId="2147483648"/>
              <pc:sldLayoutMk cId="2086029293" sldId="2147483676"/>
              <ac:spMk id="30" creationId="{61E6ED86-36E7-5580-0EDD-BBA2466C7064}"/>
            </ac:spMkLst>
          </pc:spChg>
          <pc:spChg chg="add mod">
            <ac:chgData name="Vermeulen, Sander" userId="e08259fd-81d2-4a86-9b20-28ba02d67a18" providerId="ADAL" clId="{CB5E49D3-3CD4-493D-B616-C455DBEB5ED1}" dt="2023-12-20T13:09:29.876" v="3686" actId="1076"/>
            <ac:spMkLst>
              <pc:docMk/>
              <pc:sldMasterMk cId="582609979" sldId="2147483648"/>
              <pc:sldLayoutMk cId="2086029293" sldId="2147483676"/>
              <ac:spMk id="31" creationId="{EB15B6E1-DEDF-3D92-1D81-74E3B6F66F03}"/>
            </ac:spMkLst>
          </pc:spChg>
          <pc:spChg chg="add mod">
            <ac:chgData name="Vermeulen, Sander" userId="e08259fd-81d2-4a86-9b20-28ba02d67a18" providerId="ADAL" clId="{CB5E49D3-3CD4-493D-B616-C455DBEB5ED1}" dt="2023-12-20T13:09:43.776" v="3688" actId="1076"/>
            <ac:spMkLst>
              <pc:docMk/>
              <pc:sldMasterMk cId="582609979" sldId="2147483648"/>
              <pc:sldLayoutMk cId="2086029293" sldId="2147483676"/>
              <ac:spMk id="32" creationId="{36906F70-6DC6-E8AF-7730-D022A2C52D7C}"/>
            </ac:spMkLst>
          </pc:spChg>
          <pc:spChg chg="add mod">
            <ac:chgData name="Vermeulen, Sander" userId="e08259fd-81d2-4a86-9b20-28ba02d67a18" providerId="ADAL" clId="{CB5E49D3-3CD4-493D-B616-C455DBEB5ED1}" dt="2023-12-20T13:09:50.895" v="3690" actId="1076"/>
            <ac:spMkLst>
              <pc:docMk/>
              <pc:sldMasterMk cId="582609979" sldId="2147483648"/>
              <pc:sldLayoutMk cId="2086029293" sldId="2147483676"/>
              <ac:spMk id="33" creationId="{4870C31C-C55C-3770-D945-4997D034D85A}"/>
            </ac:spMkLst>
          </pc:spChg>
          <pc:spChg chg="add mod">
            <ac:chgData name="Vermeulen, Sander" userId="e08259fd-81d2-4a86-9b20-28ba02d67a18" providerId="ADAL" clId="{CB5E49D3-3CD4-493D-B616-C455DBEB5ED1}" dt="2023-12-20T13:10:12.411" v="3694" actId="1076"/>
            <ac:spMkLst>
              <pc:docMk/>
              <pc:sldMasterMk cId="582609979" sldId="2147483648"/>
              <pc:sldLayoutMk cId="2086029293" sldId="2147483676"/>
              <ac:spMk id="34" creationId="{ECB664D7-4AD4-FAF9-F41F-B505AC5E3CF7}"/>
            </ac:spMkLst>
          </pc:spChg>
          <pc:grpChg chg="del">
            <ac:chgData name="Vermeulen, Sander" userId="e08259fd-81d2-4a86-9b20-28ba02d67a18" providerId="ADAL" clId="{CB5E49D3-3CD4-493D-B616-C455DBEB5ED1}" dt="2023-12-18T13:39:21.778" v="2045" actId="478"/>
            <ac:grpSpMkLst>
              <pc:docMk/>
              <pc:sldMasterMk cId="582609979" sldId="2147483648"/>
              <pc:sldLayoutMk cId="2086029293" sldId="2147483676"/>
              <ac:grpSpMk id="4" creationId="{8340E7CA-7B0E-26FF-B80B-6A0DD65B0E24}"/>
            </ac:grpSpMkLst>
          </pc:grpChg>
          <pc:picChg chg="add del">
            <ac:chgData name="Vermeulen, Sander" userId="e08259fd-81d2-4a86-9b20-28ba02d67a18" providerId="ADAL" clId="{CB5E49D3-3CD4-493D-B616-C455DBEB5ED1}" dt="2023-12-20T08:49:51.679" v="3270" actId="22"/>
            <ac:picMkLst>
              <pc:docMk/>
              <pc:sldMasterMk cId="582609979" sldId="2147483648"/>
              <pc:sldLayoutMk cId="2086029293" sldId="2147483676"/>
              <ac:picMk id="11" creationId="{A0C082F2-5EB9-EF79-A5B0-4CA18BD1D298}"/>
            </ac:picMkLst>
          </pc:picChg>
          <pc:picChg chg="add del mod ord">
            <ac:chgData name="Vermeulen, Sander" userId="e08259fd-81d2-4a86-9b20-28ba02d67a18" providerId="ADAL" clId="{CB5E49D3-3CD4-493D-B616-C455DBEB5ED1}" dt="2023-12-20T13:02:41.808" v="3640" actId="478"/>
            <ac:picMkLst>
              <pc:docMk/>
              <pc:sldMasterMk cId="582609979" sldId="2147483648"/>
              <pc:sldLayoutMk cId="2086029293" sldId="2147483676"/>
              <ac:picMk id="27" creationId="{DDEDEA86-D63F-2101-2148-8A2DB28AA725}"/>
            </ac:picMkLst>
          </pc:picChg>
          <pc:cxnChg chg="add mod ord">
            <ac:chgData name="Vermeulen, Sander" userId="e08259fd-81d2-4a86-9b20-28ba02d67a18" providerId="ADAL" clId="{CB5E49D3-3CD4-493D-B616-C455DBEB5ED1}" dt="2023-12-18T13:39:32.397" v="2047" actId="167"/>
            <ac:cxnSpMkLst>
              <pc:docMk/>
              <pc:sldMasterMk cId="582609979" sldId="2147483648"/>
              <pc:sldLayoutMk cId="2086029293" sldId="2147483676"/>
              <ac:cxnSpMk id="7" creationId="{58C83113-3A5B-17D7-9C48-DD0335500300}"/>
            </ac:cxnSpMkLst>
          </pc:cxnChg>
          <pc:cxnChg chg="add mod ord">
            <ac:chgData name="Vermeulen, Sander" userId="e08259fd-81d2-4a86-9b20-28ba02d67a18" providerId="ADAL" clId="{CB5E49D3-3CD4-493D-B616-C455DBEB5ED1}" dt="2023-12-18T13:39:32.397" v="2047" actId="167"/>
            <ac:cxnSpMkLst>
              <pc:docMk/>
              <pc:sldMasterMk cId="582609979" sldId="2147483648"/>
              <pc:sldLayoutMk cId="2086029293" sldId="2147483676"/>
              <ac:cxnSpMk id="14" creationId="{9E41E726-527A-93A2-C66E-C781E64DFF0F}"/>
            </ac:cxnSpMkLst>
          </pc:cxnChg>
        </pc:sldLayoutChg>
        <pc:sldLayoutChg chg="addSp delSp modSp mod">
          <pc:chgData name="Vermeulen, Sander" userId="e08259fd-81d2-4a86-9b20-28ba02d67a18" providerId="ADAL" clId="{CB5E49D3-3CD4-493D-B616-C455DBEB5ED1}" dt="2023-12-20T13:02:00.525" v="3628" actId="478"/>
          <pc:sldLayoutMkLst>
            <pc:docMk/>
            <pc:sldMasterMk cId="582609979" sldId="2147483648"/>
            <pc:sldLayoutMk cId="953332734" sldId="2147483678"/>
          </pc:sldLayoutMkLst>
          <pc:spChg chg="add del mod">
            <ac:chgData name="Vermeulen, Sander" userId="e08259fd-81d2-4a86-9b20-28ba02d67a18" providerId="ADAL" clId="{CB5E49D3-3CD4-493D-B616-C455DBEB5ED1}" dt="2023-12-19T13:10:44.653" v="2830" actId="1076"/>
            <ac:spMkLst>
              <pc:docMk/>
              <pc:sldMasterMk cId="582609979" sldId="2147483648"/>
              <pc:sldLayoutMk cId="953332734" sldId="2147483678"/>
              <ac:spMk id="2" creationId="{4B5A45BB-80B5-73BF-FC9F-4223CC528737}"/>
            </ac:spMkLst>
          </pc:spChg>
          <pc:spChg chg="mod">
            <ac:chgData name="Vermeulen, Sander" userId="e08259fd-81d2-4a86-9b20-28ba02d67a18" providerId="ADAL" clId="{CB5E49D3-3CD4-493D-B616-C455DBEB5ED1}" dt="2023-12-20T08:30:41.572" v="3125" actId="6549"/>
            <ac:spMkLst>
              <pc:docMk/>
              <pc:sldMasterMk cId="582609979" sldId="2147483648"/>
              <pc:sldLayoutMk cId="953332734" sldId="2147483678"/>
              <ac:spMk id="3" creationId="{5E3233B5-6D13-671C-1735-B3AF8A2E3FE0}"/>
            </ac:spMkLst>
          </pc:spChg>
          <pc:spChg chg="add del mod">
            <ac:chgData name="Vermeulen, Sander" userId="e08259fd-81d2-4a86-9b20-28ba02d67a18" providerId="ADAL" clId="{CB5E49D3-3CD4-493D-B616-C455DBEB5ED1}" dt="2023-12-19T13:10:46.760" v="2831" actId="1076"/>
            <ac:spMkLst>
              <pc:docMk/>
              <pc:sldMasterMk cId="582609979" sldId="2147483648"/>
              <pc:sldLayoutMk cId="953332734" sldId="2147483678"/>
              <ac:spMk id="4" creationId="{EFF1B14F-18F7-4044-4D12-0D32740F4BFE}"/>
            </ac:spMkLst>
          </pc:spChg>
          <pc:spChg chg="add del">
            <ac:chgData name="Vermeulen, Sander" userId="e08259fd-81d2-4a86-9b20-28ba02d67a18" providerId="ADAL" clId="{CB5E49D3-3CD4-493D-B616-C455DBEB5ED1}" dt="2023-12-18T10:47:25.416" v="638" actId="478"/>
            <ac:spMkLst>
              <pc:docMk/>
              <pc:sldMasterMk cId="582609979" sldId="2147483648"/>
              <pc:sldLayoutMk cId="953332734" sldId="2147483678"/>
              <ac:spMk id="8" creationId="{F119CC49-249C-F034-6947-139F7BF79598}"/>
            </ac:spMkLst>
          </pc:spChg>
          <pc:spChg chg="add mod ord modVis">
            <ac:chgData name="Vermeulen, Sander" userId="e08259fd-81d2-4a86-9b20-28ba02d67a18" providerId="ADAL" clId="{CB5E49D3-3CD4-493D-B616-C455DBEB5ED1}" dt="2023-12-18T10:52:48.190" v="809" actId="14430"/>
            <ac:spMkLst>
              <pc:docMk/>
              <pc:sldMasterMk cId="582609979" sldId="2147483648"/>
              <pc:sldLayoutMk cId="953332734" sldId="2147483678"/>
              <ac:spMk id="10" creationId="{B9960E8F-57BD-3DCF-B371-0A6126CDD8DA}"/>
            </ac:spMkLst>
          </pc:spChg>
          <pc:spChg chg="add del">
            <ac:chgData name="Vermeulen, Sander" userId="e08259fd-81d2-4a86-9b20-28ba02d67a18" providerId="ADAL" clId="{CB5E49D3-3CD4-493D-B616-C455DBEB5ED1}" dt="2023-12-18T10:47:27.451" v="640" actId="478"/>
            <ac:spMkLst>
              <pc:docMk/>
              <pc:sldMasterMk cId="582609979" sldId="2147483648"/>
              <pc:sldLayoutMk cId="953332734" sldId="2147483678"/>
              <ac:spMk id="13" creationId="{458D5DEE-0DD9-68FD-B47C-9002654CF7F3}"/>
            </ac:spMkLst>
          </pc:spChg>
          <pc:spChg chg="add mod ord modVis">
            <ac:chgData name="Vermeulen, Sander" userId="e08259fd-81d2-4a86-9b20-28ba02d67a18" providerId="ADAL" clId="{CB5E49D3-3CD4-493D-B616-C455DBEB5ED1}" dt="2023-12-18T10:52:47.734" v="808" actId="14430"/>
            <ac:spMkLst>
              <pc:docMk/>
              <pc:sldMasterMk cId="582609979" sldId="2147483648"/>
              <pc:sldLayoutMk cId="953332734" sldId="2147483678"/>
              <ac:spMk id="14" creationId="{6C314E6A-C204-A841-92CA-87E155DB53E8}"/>
            </ac:spMkLst>
          </pc:spChg>
          <pc:spChg chg="add mod ord modVis">
            <ac:chgData name="Vermeulen, Sander" userId="e08259fd-81d2-4a86-9b20-28ba02d67a18" providerId="ADAL" clId="{CB5E49D3-3CD4-493D-B616-C455DBEB5ED1}" dt="2023-12-18T10:52:47.344" v="807" actId="14430"/>
            <ac:spMkLst>
              <pc:docMk/>
              <pc:sldMasterMk cId="582609979" sldId="2147483648"/>
              <pc:sldLayoutMk cId="953332734" sldId="2147483678"/>
              <ac:spMk id="15" creationId="{A6AD40A5-1A1D-9698-9442-A8638AAF036E}"/>
            </ac:spMkLst>
          </pc:spChg>
          <pc:spChg chg="del">
            <ac:chgData name="Vermeulen, Sander" userId="e08259fd-81d2-4a86-9b20-28ba02d67a18" providerId="ADAL" clId="{CB5E49D3-3CD4-493D-B616-C455DBEB5ED1}" dt="2023-12-18T10:12:18.615" v="348" actId="478"/>
            <ac:spMkLst>
              <pc:docMk/>
              <pc:sldMasterMk cId="582609979" sldId="2147483648"/>
              <pc:sldLayoutMk cId="953332734" sldId="2147483678"/>
              <ac:spMk id="24" creationId="{E638723A-E23F-8532-D9E2-DA226CFFCFD1}"/>
            </ac:spMkLst>
          </pc:spChg>
          <pc:spChg chg="mod">
            <ac:chgData name="Vermeulen, Sander" userId="e08259fd-81d2-4a86-9b20-28ba02d67a18" providerId="ADAL" clId="{CB5E49D3-3CD4-493D-B616-C455DBEB5ED1}" dt="2023-12-18T10:52:37.241" v="804" actId="1076"/>
            <ac:spMkLst>
              <pc:docMk/>
              <pc:sldMasterMk cId="582609979" sldId="2147483648"/>
              <pc:sldLayoutMk cId="953332734" sldId="2147483678"/>
              <ac:spMk id="33" creationId="{285F66EB-314B-6AD9-72DF-2654F84224BF}"/>
            </ac:spMkLst>
          </pc:spChg>
          <pc:spChg chg="mod ord">
            <ac:chgData name="Vermeulen, Sander" userId="e08259fd-81d2-4a86-9b20-28ba02d67a18" providerId="ADAL" clId="{CB5E49D3-3CD4-493D-B616-C455DBEB5ED1}" dt="2023-12-20T09:30:05.373" v="3440" actId="2085"/>
            <ac:spMkLst>
              <pc:docMk/>
              <pc:sldMasterMk cId="582609979" sldId="2147483648"/>
              <pc:sldLayoutMk cId="953332734" sldId="2147483678"/>
              <ac:spMk id="34" creationId="{2B3ADC1B-9DF3-E97E-D245-7B7EEAC1F05E}"/>
            </ac:spMkLst>
          </pc:spChg>
          <pc:spChg chg="mod ord">
            <ac:chgData name="Vermeulen, Sander" userId="e08259fd-81d2-4a86-9b20-28ba02d67a18" providerId="ADAL" clId="{CB5E49D3-3CD4-493D-B616-C455DBEB5ED1}" dt="2023-12-18T17:38:37.634" v="2405" actId="13244"/>
            <ac:spMkLst>
              <pc:docMk/>
              <pc:sldMasterMk cId="582609979" sldId="2147483648"/>
              <pc:sldLayoutMk cId="953332734" sldId="2147483678"/>
              <ac:spMk id="38" creationId="{B7F8EBED-2DFC-E921-9D36-C0D59E3829E0}"/>
            </ac:spMkLst>
          </pc:spChg>
          <pc:grpChg chg="add del">
            <ac:chgData name="Vermeulen, Sander" userId="e08259fd-81d2-4a86-9b20-28ba02d67a18" providerId="ADAL" clId="{CB5E49D3-3CD4-493D-B616-C455DBEB5ED1}" dt="2023-12-18T10:47:27.018" v="639" actId="478"/>
            <ac:grpSpMkLst>
              <pc:docMk/>
              <pc:sldMasterMk cId="582609979" sldId="2147483648"/>
              <pc:sldLayoutMk cId="953332734" sldId="2147483678"/>
              <ac:grpSpMk id="9" creationId="{88898848-7A4B-8F37-4500-9077559CBD5C}"/>
            </ac:grpSpMkLst>
          </pc:grpChg>
          <pc:picChg chg="add del mod">
            <ac:chgData name="Vermeulen, Sander" userId="e08259fd-81d2-4a86-9b20-28ba02d67a18" providerId="ADAL" clId="{CB5E49D3-3CD4-493D-B616-C455DBEB5ED1}" dt="2023-12-20T13:02:00.525" v="3628" actId="478"/>
            <ac:picMkLst>
              <pc:docMk/>
              <pc:sldMasterMk cId="582609979" sldId="2147483648"/>
              <pc:sldLayoutMk cId="953332734" sldId="2147483678"/>
              <ac:picMk id="5" creationId="{A809753A-FA42-BA87-855F-2BFD598D2A11}"/>
            </ac:picMkLst>
          </pc:picChg>
          <pc:cxnChg chg="add mod ord">
            <ac:chgData name="Vermeulen, Sander" userId="e08259fd-81d2-4a86-9b20-28ba02d67a18" providerId="ADAL" clId="{CB5E49D3-3CD4-493D-B616-C455DBEB5ED1}" dt="2023-12-18T10:54:03.551" v="816" actId="1076"/>
            <ac:cxnSpMkLst>
              <pc:docMk/>
              <pc:sldMasterMk cId="582609979" sldId="2147483648"/>
              <pc:sldLayoutMk cId="953332734" sldId="2147483678"/>
              <ac:cxnSpMk id="6" creationId="{EB2671A6-4C57-EA8D-8E65-31E089320FD4}"/>
            </ac:cxnSpMkLst>
          </pc:cxnChg>
          <pc:cxnChg chg="add mod ord modVis">
            <ac:chgData name="Vermeulen, Sander" userId="e08259fd-81d2-4a86-9b20-28ba02d67a18" providerId="ADAL" clId="{CB5E49D3-3CD4-493D-B616-C455DBEB5ED1}" dt="2023-12-18T10:50:08.050" v="668" actId="14430"/>
            <ac:cxnSpMkLst>
              <pc:docMk/>
              <pc:sldMasterMk cId="582609979" sldId="2147483648"/>
              <pc:sldLayoutMk cId="953332734" sldId="2147483678"/>
              <ac:cxnSpMk id="7" creationId="{617D2B0E-9D75-B817-57FA-E95D53B66417}"/>
            </ac:cxnSpMkLst>
          </pc:cxnChg>
        </pc:sldLayoutChg>
        <pc:sldLayoutChg chg="addSp delSp modSp mod">
          <pc:chgData name="Vermeulen, Sander" userId="e08259fd-81d2-4a86-9b20-28ba02d67a18" providerId="ADAL" clId="{CB5E49D3-3CD4-493D-B616-C455DBEB5ED1}" dt="2023-12-20T13:02:02.243" v="3629" actId="478"/>
          <pc:sldLayoutMkLst>
            <pc:docMk/>
            <pc:sldMasterMk cId="582609979" sldId="2147483648"/>
            <pc:sldLayoutMk cId="601542519" sldId="2147483679"/>
          </pc:sldLayoutMkLst>
          <pc:spChg chg="mod">
            <ac:chgData name="Vermeulen, Sander" userId="e08259fd-81d2-4a86-9b20-28ba02d67a18" providerId="ADAL" clId="{CB5E49D3-3CD4-493D-B616-C455DBEB5ED1}" dt="2023-12-20T09:12:29.606" v="3385" actId="1076"/>
            <ac:spMkLst>
              <pc:docMk/>
              <pc:sldMasterMk cId="582609979" sldId="2147483648"/>
              <pc:sldLayoutMk cId="601542519" sldId="2147483679"/>
              <ac:spMk id="2" creationId="{09AC8F95-77A3-29B6-B4DC-EAC838C4B242}"/>
            </ac:spMkLst>
          </pc:spChg>
          <pc:spChg chg="mod">
            <ac:chgData name="Vermeulen, Sander" userId="e08259fd-81d2-4a86-9b20-28ba02d67a18" providerId="ADAL" clId="{CB5E49D3-3CD4-493D-B616-C455DBEB5ED1}" dt="2023-12-20T09:16:50.036" v="3388" actId="1076"/>
            <ac:spMkLst>
              <pc:docMk/>
              <pc:sldMasterMk cId="582609979" sldId="2147483648"/>
              <pc:sldLayoutMk cId="601542519" sldId="2147483679"/>
              <ac:spMk id="3" creationId="{9D425F28-A08D-2E93-F585-7DCB06C12ED1}"/>
            </ac:spMkLst>
          </pc:spChg>
          <pc:spChg chg="mod">
            <ac:chgData name="Vermeulen, Sander" userId="e08259fd-81d2-4a86-9b20-28ba02d67a18" providerId="ADAL" clId="{CB5E49D3-3CD4-493D-B616-C455DBEB5ED1}" dt="2023-12-20T09:16:55.107" v="3389" actId="1076"/>
            <ac:spMkLst>
              <pc:docMk/>
              <pc:sldMasterMk cId="582609979" sldId="2147483648"/>
              <pc:sldLayoutMk cId="601542519" sldId="2147483679"/>
              <ac:spMk id="4" creationId="{DD5BEB99-7026-F31A-DCB0-D675FCF9957D}"/>
            </ac:spMkLst>
          </pc:spChg>
          <pc:spChg chg="mod">
            <ac:chgData name="Vermeulen, Sander" userId="e08259fd-81d2-4a86-9b20-28ba02d67a18" providerId="ADAL" clId="{CB5E49D3-3CD4-493D-B616-C455DBEB5ED1}" dt="2023-12-20T08:30:50.307" v="3127" actId="6549"/>
            <ac:spMkLst>
              <pc:docMk/>
              <pc:sldMasterMk cId="582609979" sldId="2147483648"/>
              <pc:sldLayoutMk cId="601542519" sldId="2147483679"/>
              <ac:spMk id="5" creationId="{4BEFB0FC-6068-D09D-E746-9ED1F84593F8}"/>
            </ac:spMkLst>
          </pc:spChg>
          <pc:spChg chg="add mod ord">
            <ac:chgData name="Vermeulen, Sander" userId="e08259fd-81d2-4a86-9b20-28ba02d67a18" providerId="ADAL" clId="{CB5E49D3-3CD4-493D-B616-C455DBEB5ED1}" dt="2023-12-20T12:19:59.520" v="3566" actId="207"/>
            <ac:spMkLst>
              <pc:docMk/>
              <pc:sldMasterMk cId="582609979" sldId="2147483648"/>
              <pc:sldLayoutMk cId="601542519" sldId="2147483679"/>
              <ac:spMk id="6" creationId="{623A811D-D64D-05CF-4309-F58DABF7FAAD}"/>
            </ac:spMkLst>
          </pc:spChg>
          <pc:spChg chg="add mod ord">
            <ac:chgData name="Vermeulen, Sander" userId="e08259fd-81d2-4a86-9b20-28ba02d67a18" providerId="ADAL" clId="{CB5E49D3-3CD4-493D-B616-C455DBEB5ED1}" dt="2023-12-20T12:19:59.520" v="3566" actId="207"/>
            <ac:spMkLst>
              <pc:docMk/>
              <pc:sldMasterMk cId="582609979" sldId="2147483648"/>
              <pc:sldLayoutMk cId="601542519" sldId="2147483679"/>
              <ac:spMk id="7" creationId="{4A2D4A77-5D5D-1CD5-5264-00420710E4B9}"/>
            </ac:spMkLst>
          </pc:spChg>
          <pc:spChg chg="add mod ord modVis">
            <ac:chgData name="Vermeulen, Sander" userId="e08259fd-81d2-4a86-9b20-28ba02d67a18" providerId="ADAL" clId="{CB5E49D3-3CD4-493D-B616-C455DBEB5ED1}" dt="2023-12-18T11:45:42.849" v="863" actId="14430"/>
            <ac:spMkLst>
              <pc:docMk/>
              <pc:sldMasterMk cId="582609979" sldId="2147483648"/>
              <pc:sldLayoutMk cId="601542519" sldId="2147483679"/>
              <ac:spMk id="10" creationId="{9CE902B1-2428-39F7-E897-006B2D2185CF}"/>
            </ac:spMkLst>
          </pc:spChg>
          <pc:spChg chg="add mod ord modVis">
            <ac:chgData name="Vermeulen, Sander" userId="e08259fd-81d2-4a86-9b20-28ba02d67a18" providerId="ADAL" clId="{CB5E49D3-3CD4-493D-B616-C455DBEB5ED1}" dt="2023-12-18T11:45:42.329" v="862" actId="14430"/>
            <ac:spMkLst>
              <pc:docMk/>
              <pc:sldMasterMk cId="582609979" sldId="2147483648"/>
              <pc:sldLayoutMk cId="601542519" sldId="2147483679"/>
              <ac:spMk id="11" creationId="{71B5B0DE-2A03-5D06-0A1F-4F2A6BFCFB1F}"/>
            </ac:spMkLst>
          </pc:spChg>
          <pc:spChg chg="del">
            <ac:chgData name="Vermeulen, Sander" userId="e08259fd-81d2-4a86-9b20-28ba02d67a18" providerId="ADAL" clId="{CB5E49D3-3CD4-493D-B616-C455DBEB5ED1}" dt="2023-12-18T11:43:23.289" v="822" actId="478"/>
            <ac:spMkLst>
              <pc:docMk/>
              <pc:sldMasterMk cId="582609979" sldId="2147483648"/>
              <pc:sldLayoutMk cId="601542519" sldId="2147483679"/>
              <ac:spMk id="12" creationId="{49EC7795-BE84-A196-70E6-A9FA0E9AEEC5}"/>
            </ac:spMkLst>
          </pc:spChg>
          <pc:spChg chg="add mod ord modVis">
            <ac:chgData name="Vermeulen, Sander" userId="e08259fd-81d2-4a86-9b20-28ba02d67a18" providerId="ADAL" clId="{CB5E49D3-3CD4-493D-B616-C455DBEB5ED1}" dt="2023-12-18T11:45:41.109" v="861" actId="14430"/>
            <ac:spMkLst>
              <pc:docMk/>
              <pc:sldMasterMk cId="582609979" sldId="2147483648"/>
              <pc:sldLayoutMk cId="601542519" sldId="2147483679"/>
              <ac:spMk id="14" creationId="{6982CEA3-186B-F917-C1B8-B003643EAECD}"/>
            </ac:spMkLst>
          </pc:spChg>
          <pc:spChg chg="del">
            <ac:chgData name="Vermeulen, Sander" userId="e08259fd-81d2-4a86-9b20-28ba02d67a18" providerId="ADAL" clId="{CB5E49D3-3CD4-493D-B616-C455DBEB5ED1}" dt="2023-12-18T11:43:23.289" v="822" actId="478"/>
            <ac:spMkLst>
              <pc:docMk/>
              <pc:sldMasterMk cId="582609979" sldId="2147483648"/>
              <pc:sldLayoutMk cId="601542519" sldId="2147483679"/>
              <ac:spMk id="19" creationId="{FD22A4E0-82A4-A5C3-E73F-725FBB51212D}"/>
            </ac:spMkLst>
          </pc:spChg>
          <pc:spChg chg="del">
            <ac:chgData name="Vermeulen, Sander" userId="e08259fd-81d2-4a86-9b20-28ba02d67a18" providerId="ADAL" clId="{CB5E49D3-3CD4-493D-B616-C455DBEB5ED1}" dt="2023-12-18T10:12:21.560" v="349" actId="478"/>
            <ac:spMkLst>
              <pc:docMk/>
              <pc:sldMasterMk cId="582609979" sldId="2147483648"/>
              <pc:sldLayoutMk cId="601542519" sldId="2147483679"/>
              <ac:spMk id="24" creationId="{E638723A-E23F-8532-D9E2-DA226CFFCFD1}"/>
            </ac:spMkLst>
          </pc:spChg>
          <pc:spChg chg="mod">
            <ac:chgData name="Vermeulen, Sander" userId="e08259fd-81d2-4a86-9b20-28ba02d67a18" providerId="ADAL" clId="{CB5E49D3-3CD4-493D-B616-C455DBEB5ED1}" dt="2023-12-20T09:12:24.316" v="3384" actId="1076"/>
            <ac:spMkLst>
              <pc:docMk/>
              <pc:sldMasterMk cId="582609979" sldId="2147483648"/>
              <pc:sldLayoutMk cId="601542519" sldId="2147483679"/>
              <ac:spMk id="38" creationId="{B7F8EBED-2DFC-E921-9D36-C0D59E3829E0}"/>
            </ac:spMkLst>
          </pc:spChg>
          <pc:grpChg chg="del">
            <ac:chgData name="Vermeulen, Sander" userId="e08259fd-81d2-4a86-9b20-28ba02d67a18" providerId="ADAL" clId="{CB5E49D3-3CD4-493D-B616-C455DBEB5ED1}" dt="2023-12-18T11:43:23.289" v="822" actId="478"/>
            <ac:grpSpMkLst>
              <pc:docMk/>
              <pc:sldMasterMk cId="582609979" sldId="2147483648"/>
              <pc:sldLayoutMk cId="601542519" sldId="2147483679"/>
              <ac:grpSpMk id="13" creationId="{6F39A1CB-DD2C-53AD-95E9-B26C888327EB}"/>
            </ac:grpSpMkLst>
          </pc:grpChg>
          <pc:picChg chg="add del mod ord">
            <ac:chgData name="Vermeulen, Sander" userId="e08259fd-81d2-4a86-9b20-28ba02d67a18" providerId="ADAL" clId="{CB5E49D3-3CD4-493D-B616-C455DBEB5ED1}" dt="2023-12-20T13:02:02.243" v="3629" actId="478"/>
            <ac:picMkLst>
              <pc:docMk/>
              <pc:sldMasterMk cId="582609979" sldId="2147483648"/>
              <pc:sldLayoutMk cId="601542519" sldId="2147483679"/>
              <ac:picMk id="15" creationId="{E1D281ED-942F-1790-BE60-3813E4F45ED9}"/>
            </ac:picMkLst>
          </pc:picChg>
          <pc:cxnChg chg="add mod ord">
            <ac:chgData name="Vermeulen, Sander" userId="e08259fd-81d2-4a86-9b20-28ba02d67a18" providerId="ADAL" clId="{CB5E49D3-3CD4-493D-B616-C455DBEB5ED1}" dt="2023-12-18T11:43:28.238" v="824" actId="167"/>
            <ac:cxnSpMkLst>
              <pc:docMk/>
              <pc:sldMasterMk cId="582609979" sldId="2147483648"/>
              <pc:sldLayoutMk cId="601542519" sldId="2147483679"/>
              <ac:cxnSpMk id="8" creationId="{4EBBC388-6203-4103-0F55-DC5BDB6D0BF4}"/>
            </ac:cxnSpMkLst>
          </pc:cxnChg>
          <pc:cxnChg chg="add mod ord">
            <ac:chgData name="Vermeulen, Sander" userId="e08259fd-81d2-4a86-9b20-28ba02d67a18" providerId="ADAL" clId="{CB5E49D3-3CD4-493D-B616-C455DBEB5ED1}" dt="2023-12-18T11:43:28.238" v="824" actId="167"/>
            <ac:cxnSpMkLst>
              <pc:docMk/>
              <pc:sldMasterMk cId="582609979" sldId="2147483648"/>
              <pc:sldLayoutMk cId="601542519" sldId="2147483679"/>
              <ac:cxnSpMk id="9" creationId="{424C6457-282A-BC97-441C-833F23E9AB8C}"/>
            </ac:cxnSpMkLst>
          </pc:cxnChg>
        </pc:sldLayoutChg>
        <pc:sldLayoutChg chg="addSp delSp modSp mod">
          <pc:chgData name="Vermeulen, Sander" userId="e08259fd-81d2-4a86-9b20-28ba02d67a18" providerId="ADAL" clId="{CB5E49D3-3CD4-493D-B616-C455DBEB5ED1}" dt="2023-12-20T13:02:10.676" v="3631" actId="478"/>
          <pc:sldLayoutMkLst>
            <pc:docMk/>
            <pc:sldMasterMk cId="582609979" sldId="2147483648"/>
            <pc:sldLayoutMk cId="524280792" sldId="2147483680"/>
          </pc:sldLayoutMkLst>
          <pc:spChg chg="mod">
            <ac:chgData name="Vermeulen, Sander" userId="e08259fd-81d2-4a86-9b20-28ba02d67a18" providerId="ADAL" clId="{CB5E49D3-3CD4-493D-B616-C455DBEB5ED1}" dt="2023-12-18T12:06:44.815" v="960" actId="1076"/>
            <ac:spMkLst>
              <pc:docMk/>
              <pc:sldMasterMk cId="582609979" sldId="2147483648"/>
              <pc:sldLayoutMk cId="524280792" sldId="2147483680"/>
              <ac:spMk id="2" creationId="{157FC52C-B520-AA1B-6BE7-58C85C519849}"/>
            </ac:spMkLst>
          </pc:spChg>
          <pc:spChg chg="mod">
            <ac:chgData name="Vermeulen, Sander" userId="e08259fd-81d2-4a86-9b20-28ba02d67a18" providerId="ADAL" clId="{CB5E49D3-3CD4-493D-B616-C455DBEB5ED1}" dt="2023-12-18T12:13:28.950" v="1007" actId="1076"/>
            <ac:spMkLst>
              <pc:docMk/>
              <pc:sldMasterMk cId="582609979" sldId="2147483648"/>
              <pc:sldLayoutMk cId="524280792" sldId="2147483680"/>
              <ac:spMk id="3" creationId="{2C4B4685-E5C0-92E2-09B0-CD8AF5C53749}"/>
            </ac:spMkLst>
          </pc:spChg>
          <pc:spChg chg="del mod">
            <ac:chgData name="Vermeulen, Sander" userId="e08259fd-81d2-4a86-9b20-28ba02d67a18" providerId="ADAL" clId="{CB5E49D3-3CD4-493D-B616-C455DBEB5ED1}" dt="2023-12-19T09:04:57.081" v="2469" actId="478"/>
            <ac:spMkLst>
              <pc:docMk/>
              <pc:sldMasterMk cId="582609979" sldId="2147483648"/>
              <pc:sldLayoutMk cId="524280792" sldId="2147483680"/>
              <ac:spMk id="4" creationId="{94E32A27-5801-1C13-F2EC-DE86F3882F38}"/>
            </ac:spMkLst>
          </pc:spChg>
          <pc:spChg chg="del mod">
            <ac:chgData name="Vermeulen, Sander" userId="e08259fd-81d2-4a86-9b20-28ba02d67a18" providerId="ADAL" clId="{CB5E49D3-3CD4-493D-B616-C455DBEB5ED1}" dt="2023-12-19T09:04:55.736" v="2468" actId="478"/>
            <ac:spMkLst>
              <pc:docMk/>
              <pc:sldMasterMk cId="582609979" sldId="2147483648"/>
              <pc:sldLayoutMk cId="524280792" sldId="2147483680"/>
              <ac:spMk id="5" creationId="{BC3D0EB8-E9DD-EC46-3C67-CB37D82BC2B8}"/>
            </ac:spMkLst>
          </pc:spChg>
          <pc:spChg chg="del mod">
            <ac:chgData name="Vermeulen, Sander" userId="e08259fd-81d2-4a86-9b20-28ba02d67a18" providerId="ADAL" clId="{CB5E49D3-3CD4-493D-B616-C455DBEB5ED1}" dt="2023-12-19T09:04:59.790" v="2470" actId="478"/>
            <ac:spMkLst>
              <pc:docMk/>
              <pc:sldMasterMk cId="582609979" sldId="2147483648"/>
              <pc:sldLayoutMk cId="524280792" sldId="2147483680"/>
              <ac:spMk id="6" creationId="{5B8F2C59-73EB-E46C-2340-B733C449931C}"/>
            </ac:spMkLst>
          </pc:spChg>
          <pc:spChg chg="del mod">
            <ac:chgData name="Vermeulen, Sander" userId="e08259fd-81d2-4a86-9b20-28ba02d67a18" providerId="ADAL" clId="{CB5E49D3-3CD4-493D-B616-C455DBEB5ED1}" dt="2023-12-19T09:05:00.613" v="2471" actId="478"/>
            <ac:spMkLst>
              <pc:docMk/>
              <pc:sldMasterMk cId="582609979" sldId="2147483648"/>
              <pc:sldLayoutMk cId="524280792" sldId="2147483680"/>
              <ac:spMk id="7" creationId="{39E67E9D-A6B8-2C2A-1A53-654DF3163FF8}"/>
            </ac:spMkLst>
          </pc:spChg>
          <pc:spChg chg="del">
            <ac:chgData name="Vermeulen, Sander" userId="e08259fd-81d2-4a86-9b20-28ba02d67a18" providerId="ADAL" clId="{CB5E49D3-3CD4-493D-B616-C455DBEB5ED1}" dt="2023-12-18T12:02:58.080" v="918" actId="478"/>
            <ac:spMkLst>
              <pc:docMk/>
              <pc:sldMasterMk cId="582609979" sldId="2147483648"/>
              <pc:sldLayoutMk cId="524280792" sldId="2147483680"/>
              <ac:spMk id="8" creationId="{7EB4CF91-103E-8E8E-3DD1-82B3AF5E13FA}"/>
            </ac:spMkLst>
          </pc:spChg>
          <pc:spChg chg="add mod">
            <ac:chgData name="Vermeulen, Sander" userId="e08259fd-81d2-4a86-9b20-28ba02d67a18" providerId="ADAL" clId="{CB5E49D3-3CD4-493D-B616-C455DBEB5ED1}" dt="2023-12-19T09:05:55.223" v="2478" actId="962"/>
            <ac:spMkLst>
              <pc:docMk/>
              <pc:sldMasterMk cId="582609979" sldId="2147483648"/>
              <pc:sldLayoutMk cId="524280792" sldId="2147483680"/>
              <ac:spMk id="8" creationId="{E96EF54B-0926-B23D-72B2-53EAD6F5D38D}"/>
            </ac:spMkLst>
          </pc:spChg>
          <pc:spChg chg="mod">
            <ac:chgData name="Vermeulen, Sander" userId="e08259fd-81d2-4a86-9b20-28ba02d67a18" providerId="ADAL" clId="{CB5E49D3-3CD4-493D-B616-C455DBEB5ED1}" dt="2023-12-19T09:06:26.741" v="2486" actId="20577"/>
            <ac:spMkLst>
              <pc:docMk/>
              <pc:sldMasterMk cId="582609979" sldId="2147483648"/>
              <pc:sldLayoutMk cId="524280792" sldId="2147483680"/>
              <ac:spMk id="10" creationId="{C41DE5DE-AB70-720A-1D42-E507A0A8F0E0}"/>
            </ac:spMkLst>
          </pc:spChg>
          <pc:spChg chg="add mod ord">
            <ac:chgData name="Vermeulen, Sander" userId="e08259fd-81d2-4a86-9b20-28ba02d67a18" providerId="ADAL" clId="{CB5E49D3-3CD4-493D-B616-C455DBEB5ED1}" dt="2023-12-19T13:11:10.529" v="2836" actId="1076"/>
            <ac:spMkLst>
              <pc:docMk/>
              <pc:sldMasterMk cId="582609979" sldId="2147483648"/>
              <pc:sldLayoutMk cId="524280792" sldId="2147483680"/>
              <ac:spMk id="11" creationId="{FF6D8850-0085-C881-9582-A2B3710ACD7E}"/>
            </ac:spMkLst>
          </pc:spChg>
          <pc:spChg chg="del ord">
            <ac:chgData name="Vermeulen, Sander" userId="e08259fd-81d2-4a86-9b20-28ba02d67a18" providerId="ADAL" clId="{CB5E49D3-3CD4-493D-B616-C455DBEB5ED1}" dt="2023-12-18T12:03:03.250" v="921" actId="478"/>
            <ac:spMkLst>
              <pc:docMk/>
              <pc:sldMasterMk cId="582609979" sldId="2147483648"/>
              <pc:sldLayoutMk cId="524280792" sldId="2147483680"/>
              <ac:spMk id="14" creationId="{801D8015-9CC6-8010-7A9D-4F71C27C4CF5}"/>
            </ac:spMkLst>
          </pc:spChg>
          <pc:spChg chg="add mod ord">
            <ac:chgData name="Vermeulen, Sander" userId="e08259fd-81d2-4a86-9b20-28ba02d67a18" providerId="ADAL" clId="{CB5E49D3-3CD4-493D-B616-C455DBEB5ED1}" dt="2023-12-19T13:11:12.910" v="2837" actId="1076"/>
            <ac:spMkLst>
              <pc:docMk/>
              <pc:sldMasterMk cId="582609979" sldId="2147483648"/>
              <pc:sldLayoutMk cId="524280792" sldId="2147483680"/>
              <ac:spMk id="15" creationId="{A763C116-2583-57EA-96E0-7AC9A37C1DA3}"/>
            </ac:spMkLst>
          </pc:spChg>
          <pc:spChg chg="del">
            <ac:chgData name="Vermeulen, Sander" userId="e08259fd-81d2-4a86-9b20-28ba02d67a18" providerId="ADAL" clId="{CB5E49D3-3CD4-493D-B616-C455DBEB5ED1}" dt="2023-12-18T12:02:58.762" v="919" actId="478"/>
            <ac:spMkLst>
              <pc:docMk/>
              <pc:sldMasterMk cId="582609979" sldId="2147483648"/>
              <pc:sldLayoutMk cId="524280792" sldId="2147483680"/>
              <ac:spMk id="17" creationId="{9778EBDF-DD9C-D752-140A-C5059D6B48B5}"/>
            </ac:spMkLst>
          </pc:spChg>
          <pc:spChg chg="add mod ord modVis">
            <ac:chgData name="Vermeulen, Sander" userId="e08259fd-81d2-4a86-9b20-28ba02d67a18" providerId="ADAL" clId="{CB5E49D3-3CD4-493D-B616-C455DBEB5ED1}" dt="2023-12-19T09:07:01.851" v="2495" actId="14430"/>
            <ac:spMkLst>
              <pc:docMk/>
              <pc:sldMasterMk cId="582609979" sldId="2147483648"/>
              <pc:sldLayoutMk cId="524280792" sldId="2147483680"/>
              <ac:spMk id="19" creationId="{9C90250F-66E0-5F0D-21FB-2DF018B715DD}"/>
            </ac:spMkLst>
          </pc:spChg>
          <pc:spChg chg="mod">
            <ac:chgData name="Vermeulen, Sander" userId="e08259fd-81d2-4a86-9b20-28ba02d67a18" providerId="ADAL" clId="{CB5E49D3-3CD4-493D-B616-C455DBEB5ED1}" dt="2023-12-19T09:05:17.532" v="2473" actId="1076"/>
            <ac:spMkLst>
              <pc:docMk/>
              <pc:sldMasterMk cId="582609979" sldId="2147483648"/>
              <pc:sldLayoutMk cId="524280792" sldId="2147483680"/>
              <ac:spMk id="20" creationId="{58E6B01D-B3C3-74CB-BED8-B08EC39AFE2F}"/>
            </ac:spMkLst>
          </pc:spChg>
          <pc:spChg chg="add mod ord modVis">
            <ac:chgData name="Vermeulen, Sander" userId="e08259fd-81d2-4a86-9b20-28ba02d67a18" providerId="ADAL" clId="{CB5E49D3-3CD4-493D-B616-C455DBEB5ED1}" dt="2023-12-19T09:06:35.499" v="2488" actId="14430"/>
            <ac:spMkLst>
              <pc:docMk/>
              <pc:sldMasterMk cId="582609979" sldId="2147483648"/>
              <pc:sldLayoutMk cId="524280792" sldId="2147483680"/>
              <ac:spMk id="21" creationId="{215ED514-AADD-15D2-FE3F-BD5C26AA1DCE}"/>
            </ac:spMkLst>
          </pc:spChg>
          <pc:spChg chg="add mod ord modVis">
            <ac:chgData name="Vermeulen, Sander" userId="e08259fd-81d2-4a86-9b20-28ba02d67a18" providerId="ADAL" clId="{CB5E49D3-3CD4-493D-B616-C455DBEB5ED1}" dt="2023-12-19T09:06:42.221" v="2493" actId="14430"/>
            <ac:spMkLst>
              <pc:docMk/>
              <pc:sldMasterMk cId="582609979" sldId="2147483648"/>
              <pc:sldLayoutMk cId="524280792" sldId="2147483680"/>
              <ac:spMk id="22" creationId="{D2C6E18D-CC15-2012-4379-CBDD6E875838}"/>
            </ac:spMkLst>
          </pc:spChg>
          <pc:spChg chg="del">
            <ac:chgData name="Vermeulen, Sander" userId="e08259fd-81d2-4a86-9b20-28ba02d67a18" providerId="ADAL" clId="{CB5E49D3-3CD4-493D-B616-C455DBEB5ED1}" dt="2023-12-18T10:12:35.246" v="352" actId="478"/>
            <ac:spMkLst>
              <pc:docMk/>
              <pc:sldMasterMk cId="582609979" sldId="2147483648"/>
              <pc:sldLayoutMk cId="524280792" sldId="2147483680"/>
              <ac:spMk id="24" creationId="{E638723A-E23F-8532-D9E2-DA226CFFCFD1}"/>
            </ac:spMkLst>
          </pc:spChg>
          <pc:spChg chg="add del mod">
            <ac:chgData name="Vermeulen, Sander" userId="e08259fd-81d2-4a86-9b20-28ba02d67a18" providerId="ADAL" clId="{CB5E49D3-3CD4-493D-B616-C455DBEB5ED1}" dt="2023-12-18T12:09:09.540" v="988" actId="478"/>
            <ac:spMkLst>
              <pc:docMk/>
              <pc:sldMasterMk cId="582609979" sldId="2147483648"/>
              <pc:sldLayoutMk cId="524280792" sldId="2147483680"/>
              <ac:spMk id="25" creationId="{0719EED8-51DF-3B1A-A0EF-A4AB8750AF9F}"/>
            </ac:spMkLst>
          </pc:spChg>
          <pc:spChg chg="add del mod">
            <ac:chgData name="Vermeulen, Sander" userId="e08259fd-81d2-4a86-9b20-28ba02d67a18" providerId="ADAL" clId="{CB5E49D3-3CD4-493D-B616-C455DBEB5ED1}" dt="2023-12-18T12:09:08.622" v="987" actId="478"/>
            <ac:spMkLst>
              <pc:docMk/>
              <pc:sldMasterMk cId="582609979" sldId="2147483648"/>
              <pc:sldLayoutMk cId="524280792" sldId="2147483680"/>
              <ac:spMk id="26" creationId="{C20DDAC5-15A6-0DD8-54CF-B434BCACC264}"/>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27" creationId="{4DFD1815-D907-1EF7-AA62-0A34FBA0C2AD}"/>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28" creationId="{79F33AB8-0964-BB4D-B1E4-957DDFCB29D4}"/>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29" creationId="{A28A1A61-C0BE-2B13-3A78-529F5DA3F5FE}"/>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30" creationId="{FB2550F0-22EE-0187-7553-78A08B984B9B}"/>
            </ac:spMkLst>
          </pc:spChg>
          <pc:grpChg chg="del">
            <ac:chgData name="Vermeulen, Sander" userId="e08259fd-81d2-4a86-9b20-28ba02d67a18" providerId="ADAL" clId="{CB5E49D3-3CD4-493D-B616-C455DBEB5ED1}" dt="2023-12-18T12:03:00.050" v="920" actId="478"/>
            <ac:grpSpMkLst>
              <pc:docMk/>
              <pc:sldMasterMk cId="582609979" sldId="2147483648"/>
              <pc:sldLayoutMk cId="524280792" sldId="2147483680"/>
              <ac:grpSpMk id="9" creationId="{5DDA5C7F-C514-D631-87DA-C10082A37C8F}"/>
            </ac:grpSpMkLst>
          </pc:grpChg>
          <pc:picChg chg="add del mod ord">
            <ac:chgData name="Vermeulen, Sander" userId="e08259fd-81d2-4a86-9b20-28ba02d67a18" providerId="ADAL" clId="{CB5E49D3-3CD4-493D-B616-C455DBEB5ED1}" dt="2023-12-20T13:02:10.676" v="3631" actId="478"/>
            <ac:picMkLst>
              <pc:docMk/>
              <pc:sldMasterMk cId="582609979" sldId="2147483648"/>
              <pc:sldLayoutMk cId="524280792" sldId="2147483680"/>
              <ac:picMk id="23" creationId="{83290FFF-BD3A-FEB8-215E-A8957EB6B7A3}"/>
            </ac:picMkLst>
          </pc:picChg>
          <pc:cxnChg chg="add mod ord modVis">
            <ac:chgData name="Vermeulen, Sander" userId="e08259fd-81d2-4a86-9b20-28ba02d67a18" providerId="ADAL" clId="{CB5E49D3-3CD4-493D-B616-C455DBEB5ED1}" dt="2023-12-20T08:32:07.072" v="3132" actId="14429"/>
            <ac:cxnSpMkLst>
              <pc:docMk/>
              <pc:sldMasterMk cId="582609979" sldId="2147483648"/>
              <pc:sldLayoutMk cId="524280792" sldId="2147483680"/>
              <ac:cxnSpMk id="16" creationId="{A547F1BE-A357-0035-C17F-79B51F1A243F}"/>
            </ac:cxnSpMkLst>
          </pc:cxnChg>
          <pc:cxnChg chg="add mod ord modVis">
            <ac:chgData name="Vermeulen, Sander" userId="e08259fd-81d2-4a86-9b20-28ba02d67a18" providerId="ADAL" clId="{CB5E49D3-3CD4-493D-B616-C455DBEB5ED1}" dt="2023-12-20T08:32:06.571" v="3131" actId="14429"/>
            <ac:cxnSpMkLst>
              <pc:docMk/>
              <pc:sldMasterMk cId="582609979" sldId="2147483648"/>
              <pc:sldLayoutMk cId="524280792" sldId="2147483680"/>
              <ac:cxnSpMk id="18" creationId="{2BDC6982-5E05-D0D8-2BEA-A731689CD532}"/>
            </ac:cxnSpMkLst>
          </pc:cxnChg>
        </pc:sldLayoutChg>
        <pc:sldLayoutChg chg="addSp delSp modSp mod">
          <pc:chgData name="Vermeulen, Sander" userId="e08259fd-81d2-4a86-9b20-28ba02d67a18" providerId="ADAL" clId="{CB5E49D3-3CD4-493D-B616-C455DBEB5ED1}" dt="2023-12-20T13:01:51.856" v="3627" actId="478"/>
          <pc:sldLayoutMkLst>
            <pc:docMk/>
            <pc:sldMasterMk cId="582609979" sldId="2147483648"/>
            <pc:sldLayoutMk cId="1387212898" sldId="2147483682"/>
          </pc:sldLayoutMkLst>
          <pc:spChg chg="mod">
            <ac:chgData name="Vermeulen, Sander" userId="e08259fd-81d2-4a86-9b20-28ba02d67a18" providerId="ADAL" clId="{CB5E49D3-3CD4-493D-B616-C455DBEB5ED1}" dt="2023-12-20T09:10:22.267" v="3366" actId="12788"/>
            <ac:spMkLst>
              <pc:docMk/>
              <pc:sldMasterMk cId="582609979" sldId="2147483648"/>
              <pc:sldLayoutMk cId="1387212898" sldId="2147483682"/>
              <ac:spMk id="2" creationId="{6F19E014-4ACE-EB8C-D81A-6956EF3C72F5}"/>
            </ac:spMkLst>
          </pc:spChg>
          <pc:spChg chg="add del mod">
            <ac:chgData name="Vermeulen, Sander" userId="e08259fd-81d2-4a86-9b20-28ba02d67a18" providerId="ADAL" clId="{CB5E49D3-3CD4-493D-B616-C455DBEB5ED1}" dt="2023-12-18T07:53:23.897" v="242" actId="478"/>
            <ac:spMkLst>
              <pc:docMk/>
              <pc:sldMasterMk cId="582609979" sldId="2147483648"/>
              <pc:sldLayoutMk cId="1387212898" sldId="2147483682"/>
              <ac:spMk id="3" creationId="{B6522C06-3DE8-97FC-268E-41F5C5D3EC3D}"/>
            </ac:spMkLst>
          </pc:spChg>
          <pc:spChg chg="mod">
            <ac:chgData name="Vermeulen, Sander" userId="e08259fd-81d2-4a86-9b20-28ba02d67a18" providerId="ADAL" clId="{CB5E49D3-3CD4-493D-B616-C455DBEB5ED1}" dt="2023-12-18T12:10:46.841" v="1000" actId="1076"/>
            <ac:spMkLst>
              <pc:docMk/>
              <pc:sldMasterMk cId="582609979" sldId="2147483648"/>
              <pc:sldLayoutMk cId="1387212898" sldId="2147483682"/>
              <ac:spMk id="4" creationId="{31DE1161-19FB-F452-68B5-16351A66F708}"/>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5" creationId="{1B2381A6-D792-7218-964A-4EEB1B9CC22D}"/>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6" creationId="{7D1AE943-5E61-8215-FF49-44DED149BC8D}"/>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7" creationId="{67999E3F-C612-9F42-2F60-60A3F018262F}"/>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8" creationId="{4161E49E-6581-FB08-6117-A5CA5C1CB598}"/>
            </ac:spMkLst>
          </pc:spChg>
          <pc:spChg chg="add del mod">
            <ac:chgData name="Vermeulen, Sander" userId="e08259fd-81d2-4a86-9b20-28ba02d67a18" providerId="ADAL" clId="{CB5E49D3-3CD4-493D-B616-C455DBEB5ED1}" dt="2023-12-18T07:20:22.795" v="20" actId="478"/>
            <ac:spMkLst>
              <pc:docMk/>
              <pc:sldMasterMk cId="582609979" sldId="2147483648"/>
              <pc:sldLayoutMk cId="1387212898" sldId="2147483682"/>
              <ac:spMk id="9" creationId="{396D8612-93B1-0F6C-5C06-F187D23967D4}"/>
            </ac:spMkLst>
          </pc:spChg>
          <pc:spChg chg="mod">
            <ac:chgData name="Vermeulen, Sander" userId="e08259fd-81d2-4a86-9b20-28ba02d67a18" providerId="ADAL" clId="{CB5E49D3-3CD4-493D-B616-C455DBEB5ED1}" dt="2023-12-18T12:11:13.243" v="1003" actId="1076"/>
            <ac:spMkLst>
              <pc:docMk/>
              <pc:sldMasterMk cId="582609979" sldId="2147483648"/>
              <pc:sldLayoutMk cId="1387212898" sldId="2147483682"/>
              <ac:spMk id="10" creationId="{388E0FD7-EE4B-9967-0C37-D07D3F80D801}"/>
            </ac:spMkLst>
          </pc:spChg>
          <pc:spChg chg="del mod">
            <ac:chgData name="Vermeulen, Sander" userId="e08259fd-81d2-4a86-9b20-28ba02d67a18" providerId="ADAL" clId="{CB5E49D3-3CD4-493D-B616-C455DBEB5ED1}" dt="2023-12-18T10:18:45.373" v="380" actId="478"/>
            <ac:spMkLst>
              <pc:docMk/>
              <pc:sldMasterMk cId="582609979" sldId="2147483648"/>
              <pc:sldLayoutMk cId="1387212898" sldId="2147483682"/>
              <ac:spMk id="11" creationId="{888A6F20-090D-0C08-891B-7B4E0DF32015}"/>
            </ac:spMkLst>
          </pc:spChg>
          <pc:spChg chg="mod">
            <ac:chgData name="Vermeulen, Sander" userId="e08259fd-81d2-4a86-9b20-28ba02d67a18" providerId="ADAL" clId="{CB5E49D3-3CD4-493D-B616-C455DBEB5ED1}" dt="2023-12-18T12:11:19.310" v="1004" actId="1076"/>
            <ac:spMkLst>
              <pc:docMk/>
              <pc:sldMasterMk cId="582609979" sldId="2147483648"/>
              <pc:sldLayoutMk cId="1387212898" sldId="2147483682"/>
              <ac:spMk id="12" creationId="{F00A299A-1789-3B01-8005-ABC4A2017B0C}"/>
            </ac:spMkLst>
          </pc:spChg>
          <pc:spChg chg="mod">
            <ac:chgData name="Vermeulen, Sander" userId="e08259fd-81d2-4a86-9b20-28ba02d67a18" providerId="ADAL" clId="{CB5E49D3-3CD4-493D-B616-C455DBEB5ED1}" dt="2023-12-18T12:11:22.900" v="1005" actId="1076"/>
            <ac:spMkLst>
              <pc:docMk/>
              <pc:sldMasterMk cId="582609979" sldId="2147483648"/>
              <pc:sldLayoutMk cId="1387212898" sldId="2147483682"/>
              <ac:spMk id="13" creationId="{5C3819BA-CDB8-7944-C466-E03B4E2C9A7E}"/>
            </ac:spMkLst>
          </pc:spChg>
          <pc:spChg chg="add mod ord">
            <ac:chgData name="Vermeulen, Sander" userId="e08259fd-81d2-4a86-9b20-28ba02d67a18" providerId="ADAL" clId="{CB5E49D3-3CD4-493D-B616-C455DBEB5ED1}" dt="2023-12-19T13:10:20.878" v="2827" actId="1076"/>
            <ac:spMkLst>
              <pc:docMk/>
              <pc:sldMasterMk cId="582609979" sldId="2147483648"/>
              <pc:sldLayoutMk cId="1387212898" sldId="2147483682"/>
              <ac:spMk id="17" creationId="{048B55B4-D6BF-8A04-5D90-9A498A5AC6B5}"/>
            </ac:spMkLst>
          </pc:spChg>
          <pc:spChg chg="add mod ord">
            <ac:chgData name="Vermeulen, Sander" userId="e08259fd-81d2-4a86-9b20-28ba02d67a18" providerId="ADAL" clId="{CB5E49D3-3CD4-493D-B616-C455DBEB5ED1}" dt="2023-12-19T13:10:38.744" v="2829" actId="1076"/>
            <ac:spMkLst>
              <pc:docMk/>
              <pc:sldMasterMk cId="582609979" sldId="2147483648"/>
              <pc:sldLayoutMk cId="1387212898" sldId="2147483682"/>
              <ac:spMk id="18" creationId="{50E25E35-8B3C-6C74-2AD7-DAFDA89C0A01}"/>
            </ac:spMkLst>
          </pc:spChg>
          <pc:spChg chg="add del mod ord">
            <ac:chgData name="Vermeulen, Sander" userId="e08259fd-81d2-4a86-9b20-28ba02d67a18" providerId="ADAL" clId="{CB5E49D3-3CD4-493D-B616-C455DBEB5ED1}" dt="2023-12-18T10:29:50.961" v="467" actId="478"/>
            <ac:spMkLst>
              <pc:docMk/>
              <pc:sldMasterMk cId="582609979" sldId="2147483648"/>
              <pc:sldLayoutMk cId="1387212898" sldId="2147483682"/>
              <ac:spMk id="22" creationId="{4C16AFC9-1237-EFD6-8BA6-CE87D3C38B6E}"/>
            </ac:spMkLst>
          </pc:spChg>
          <pc:spChg chg="add del mod ord">
            <ac:chgData name="Vermeulen, Sander" userId="e08259fd-81d2-4a86-9b20-28ba02d67a18" providerId="ADAL" clId="{CB5E49D3-3CD4-493D-B616-C455DBEB5ED1}" dt="2023-12-18T10:36:55.878" v="555" actId="478"/>
            <ac:spMkLst>
              <pc:docMk/>
              <pc:sldMasterMk cId="582609979" sldId="2147483648"/>
              <pc:sldLayoutMk cId="1387212898" sldId="2147483682"/>
              <ac:spMk id="23" creationId="{C57D4825-CFBF-1EB5-367E-B4C05C382789}"/>
            </ac:spMkLst>
          </pc:spChg>
          <pc:spChg chg="del">
            <ac:chgData name="Vermeulen, Sander" userId="e08259fd-81d2-4a86-9b20-28ba02d67a18" providerId="ADAL" clId="{CB5E49D3-3CD4-493D-B616-C455DBEB5ED1}" dt="2023-12-18T10:12:15.335" v="347" actId="478"/>
            <ac:spMkLst>
              <pc:docMk/>
              <pc:sldMasterMk cId="582609979" sldId="2147483648"/>
              <pc:sldLayoutMk cId="1387212898" sldId="2147483682"/>
              <ac:spMk id="24" creationId="{E638723A-E23F-8532-D9E2-DA226CFFCFD1}"/>
            </ac:spMkLst>
          </pc:spChg>
          <pc:spChg chg="add del mod ord">
            <ac:chgData name="Vermeulen, Sander" userId="e08259fd-81d2-4a86-9b20-28ba02d67a18" providerId="ADAL" clId="{CB5E49D3-3CD4-493D-B616-C455DBEB5ED1}" dt="2023-12-18T10:36:53.881" v="554" actId="478"/>
            <ac:spMkLst>
              <pc:docMk/>
              <pc:sldMasterMk cId="582609979" sldId="2147483648"/>
              <pc:sldLayoutMk cId="1387212898" sldId="2147483682"/>
              <ac:spMk id="25" creationId="{6EF35B61-3D3E-A7B7-CE2E-60B3B33D7CB4}"/>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26" creationId="{19A4FE2A-F43C-F184-90AE-6FE453A4CBDB}"/>
            </ac:spMkLst>
          </pc:spChg>
          <pc:spChg chg="add del mod">
            <ac:chgData name="Vermeulen, Sander" userId="e08259fd-81d2-4a86-9b20-28ba02d67a18" providerId="ADAL" clId="{CB5E49D3-3CD4-493D-B616-C455DBEB5ED1}" dt="2023-12-18T10:31:45.833" v="475" actId="478"/>
            <ac:spMkLst>
              <pc:docMk/>
              <pc:sldMasterMk cId="582609979" sldId="2147483648"/>
              <pc:sldLayoutMk cId="1387212898" sldId="2147483682"/>
              <ac:spMk id="27" creationId="{7417D1A6-5FAB-2B3E-569C-808BA13E8C27}"/>
            </ac:spMkLst>
          </pc:spChg>
          <pc:spChg chg="mod">
            <ac:chgData name="Vermeulen, Sander" userId="e08259fd-81d2-4a86-9b20-28ba02d67a18" providerId="ADAL" clId="{CB5E49D3-3CD4-493D-B616-C455DBEB5ED1}" dt="2023-12-20T09:29:59.958" v="3439" actId="2085"/>
            <ac:spMkLst>
              <pc:docMk/>
              <pc:sldMasterMk cId="582609979" sldId="2147483648"/>
              <pc:sldLayoutMk cId="1387212898" sldId="2147483682"/>
              <ac:spMk id="29" creationId="{1E928B7B-FF23-E2BA-655E-6FE027EE10F2}"/>
            </ac:spMkLst>
          </pc:spChg>
          <pc:spChg chg="mod">
            <ac:chgData name="Vermeulen, Sander" userId="e08259fd-81d2-4a86-9b20-28ba02d67a18" providerId="ADAL" clId="{CB5E49D3-3CD4-493D-B616-C455DBEB5ED1}" dt="2023-12-18T10:40:10.327" v="593" actId="1076"/>
            <ac:spMkLst>
              <pc:docMk/>
              <pc:sldMasterMk cId="582609979" sldId="2147483648"/>
              <pc:sldLayoutMk cId="1387212898" sldId="2147483682"/>
              <ac:spMk id="30" creationId="{9B049E8D-1EFE-3190-7E51-E04A04B7274D}"/>
            </ac:spMkLst>
          </pc:spChg>
          <pc:spChg chg="mod">
            <ac:chgData name="Vermeulen, Sander" userId="e08259fd-81d2-4a86-9b20-28ba02d67a18" providerId="ADAL" clId="{CB5E49D3-3CD4-493D-B616-C455DBEB5ED1}" dt="2023-12-18T10:41:25.065" v="603" actId="1076"/>
            <ac:spMkLst>
              <pc:docMk/>
              <pc:sldMasterMk cId="582609979" sldId="2147483648"/>
              <pc:sldLayoutMk cId="1387212898" sldId="2147483682"/>
              <ac:spMk id="31" creationId="{BBD0F6FE-7C35-6848-99ED-2A91D896180F}"/>
            </ac:spMkLst>
          </pc:spChg>
          <pc:spChg chg="add del mod ord">
            <ac:chgData name="Vermeulen, Sander" userId="e08259fd-81d2-4a86-9b20-28ba02d67a18" providerId="ADAL" clId="{CB5E49D3-3CD4-493D-B616-C455DBEB5ED1}" dt="2023-12-18T10:40:39.174" v="598" actId="478"/>
            <ac:spMkLst>
              <pc:docMk/>
              <pc:sldMasterMk cId="582609979" sldId="2147483648"/>
              <pc:sldLayoutMk cId="1387212898" sldId="2147483682"/>
              <ac:spMk id="34" creationId="{D608EDE1-EDA0-A415-7A95-68C702955F0C}"/>
            </ac:spMkLst>
          </pc:spChg>
          <pc:spChg chg="add del mod ord">
            <ac:chgData name="Vermeulen, Sander" userId="e08259fd-81d2-4a86-9b20-28ba02d67a18" providerId="ADAL" clId="{CB5E49D3-3CD4-493D-B616-C455DBEB5ED1}" dt="2023-12-18T10:40:39.174" v="598" actId="478"/>
            <ac:spMkLst>
              <pc:docMk/>
              <pc:sldMasterMk cId="582609979" sldId="2147483648"/>
              <pc:sldLayoutMk cId="1387212898" sldId="2147483682"/>
              <ac:spMk id="35" creationId="{BC6F6540-8056-DEF2-0284-BEDD3F5AF371}"/>
            </ac:spMkLst>
          </pc:spChg>
          <pc:spChg chg="add del mod ord">
            <ac:chgData name="Vermeulen, Sander" userId="e08259fd-81d2-4a86-9b20-28ba02d67a18" providerId="ADAL" clId="{CB5E49D3-3CD4-493D-B616-C455DBEB5ED1}" dt="2023-12-18T10:41:28.524" v="604" actId="478"/>
            <ac:spMkLst>
              <pc:docMk/>
              <pc:sldMasterMk cId="582609979" sldId="2147483648"/>
              <pc:sldLayoutMk cId="1387212898" sldId="2147483682"/>
              <ac:spMk id="36" creationId="{9CA17228-C9A2-FBD3-1BB3-AB9B4D9BD22D}"/>
            </ac:spMkLst>
          </pc:spChg>
          <pc:spChg chg="add del mod ord">
            <ac:chgData name="Vermeulen, Sander" userId="e08259fd-81d2-4a86-9b20-28ba02d67a18" providerId="ADAL" clId="{CB5E49D3-3CD4-493D-B616-C455DBEB5ED1}" dt="2023-12-18T10:41:28.524" v="604" actId="478"/>
            <ac:spMkLst>
              <pc:docMk/>
              <pc:sldMasterMk cId="582609979" sldId="2147483648"/>
              <pc:sldLayoutMk cId="1387212898" sldId="2147483682"/>
              <ac:spMk id="37" creationId="{8CC6E353-5B71-D11D-1B49-93FF4F2E34E7}"/>
            </ac:spMkLst>
          </pc:spChg>
          <pc:spChg chg="add mod ord modVis">
            <ac:chgData name="Vermeulen, Sander" userId="e08259fd-81d2-4a86-9b20-28ba02d67a18" providerId="ADAL" clId="{CB5E49D3-3CD4-493D-B616-C455DBEB5ED1}" dt="2023-12-18T10:47:23.967" v="637" actId="14430"/>
            <ac:spMkLst>
              <pc:docMk/>
              <pc:sldMasterMk cId="582609979" sldId="2147483648"/>
              <pc:sldLayoutMk cId="1387212898" sldId="2147483682"/>
              <ac:spMk id="38" creationId="{71B6D817-B6BD-5D3B-C482-2942CE54FB52}"/>
            </ac:spMkLst>
          </pc:spChg>
          <pc:spChg chg="del mod">
            <ac:chgData name="Vermeulen, Sander" userId="e08259fd-81d2-4a86-9b20-28ba02d67a18" providerId="ADAL" clId="{CB5E49D3-3CD4-493D-B616-C455DBEB5ED1}" dt="2023-12-18T10:18:47.058" v="382" actId="478"/>
            <ac:spMkLst>
              <pc:docMk/>
              <pc:sldMasterMk cId="582609979" sldId="2147483648"/>
              <pc:sldLayoutMk cId="1387212898" sldId="2147483682"/>
              <ac:spMk id="39" creationId="{43EF358C-C9F4-27F8-09BA-D5ACC62D4B72}"/>
            </ac:spMkLst>
          </pc:spChg>
          <pc:spChg chg="add mod ord modVis">
            <ac:chgData name="Vermeulen, Sander" userId="e08259fd-81d2-4a86-9b20-28ba02d67a18" providerId="ADAL" clId="{CB5E49D3-3CD4-493D-B616-C455DBEB5ED1}" dt="2023-12-18T10:45:24.513" v="624" actId="14430"/>
            <ac:spMkLst>
              <pc:docMk/>
              <pc:sldMasterMk cId="582609979" sldId="2147483648"/>
              <pc:sldLayoutMk cId="1387212898" sldId="2147483682"/>
              <ac:spMk id="40" creationId="{DA25F52B-68C7-5049-CD59-306C46906407}"/>
            </ac:spMkLst>
          </pc:spChg>
          <pc:spChg chg="add mod ord modVis">
            <ac:chgData name="Vermeulen, Sander" userId="e08259fd-81d2-4a86-9b20-28ba02d67a18" providerId="ADAL" clId="{CB5E49D3-3CD4-493D-B616-C455DBEB5ED1}" dt="2023-12-18T10:45:23.960" v="623" actId="14430"/>
            <ac:spMkLst>
              <pc:docMk/>
              <pc:sldMasterMk cId="582609979" sldId="2147483648"/>
              <pc:sldLayoutMk cId="1387212898" sldId="2147483682"/>
              <ac:spMk id="41" creationId="{810F9007-0225-12FD-9C82-0980B9351E10}"/>
            </ac:spMkLst>
          </pc:spChg>
          <pc:grpChg chg="del">
            <ac:chgData name="Vermeulen, Sander" userId="e08259fd-81d2-4a86-9b20-28ba02d67a18" providerId="ADAL" clId="{CB5E49D3-3CD4-493D-B616-C455DBEB5ED1}" dt="2023-12-18T10:18:45.993" v="381" actId="478"/>
            <ac:grpSpMkLst>
              <pc:docMk/>
              <pc:sldMasterMk cId="582609979" sldId="2147483648"/>
              <pc:sldLayoutMk cId="1387212898" sldId="2147483682"/>
              <ac:grpSpMk id="14" creationId="{05490B97-129D-D84B-CC6F-12DE01A1E926}"/>
            </ac:grpSpMkLst>
          </pc:grpChg>
          <pc:picChg chg="add del mod ord modVis">
            <ac:chgData name="Vermeulen, Sander" userId="e08259fd-81d2-4a86-9b20-28ba02d67a18" providerId="ADAL" clId="{CB5E49D3-3CD4-493D-B616-C455DBEB5ED1}" dt="2023-12-20T13:01:51.856" v="3627" actId="478"/>
            <ac:picMkLst>
              <pc:docMk/>
              <pc:sldMasterMk cId="582609979" sldId="2147483648"/>
              <pc:sldLayoutMk cId="1387212898" sldId="2147483682"/>
              <ac:picMk id="19" creationId="{864FE6CE-BC65-09E4-E914-33C3187BB9AE}"/>
            </ac:picMkLst>
          </pc:picChg>
          <pc:picChg chg="add del mod">
            <ac:chgData name="Vermeulen, Sander" userId="e08259fd-81d2-4a86-9b20-28ba02d67a18" providerId="ADAL" clId="{CB5E49D3-3CD4-493D-B616-C455DBEB5ED1}" dt="2023-12-18T10:37:18.803" v="563" actId="478"/>
            <ac:picMkLst>
              <pc:docMk/>
              <pc:sldMasterMk cId="582609979" sldId="2147483648"/>
              <pc:sldLayoutMk cId="1387212898" sldId="2147483682"/>
              <ac:picMk id="28" creationId="{40F6EDCD-FA40-6C65-A49C-8FB21670457B}"/>
            </ac:picMkLst>
          </pc:picChg>
          <pc:picChg chg="add del mod">
            <ac:chgData name="Vermeulen, Sander" userId="e08259fd-81d2-4a86-9b20-28ba02d67a18" providerId="ADAL" clId="{CB5E49D3-3CD4-493D-B616-C455DBEB5ED1}" dt="2023-12-18T10:37:17.538" v="561" actId="478"/>
            <ac:picMkLst>
              <pc:docMk/>
              <pc:sldMasterMk cId="582609979" sldId="2147483648"/>
              <pc:sldLayoutMk cId="1387212898" sldId="2147483682"/>
              <ac:picMk id="32" creationId="{EF6414FF-D67C-F3A0-6AAF-7EBDE865BCF3}"/>
            </ac:picMkLst>
          </pc:picChg>
          <pc:picChg chg="add del mod">
            <ac:chgData name="Vermeulen, Sander" userId="e08259fd-81d2-4a86-9b20-28ba02d67a18" providerId="ADAL" clId="{CB5E49D3-3CD4-493D-B616-C455DBEB5ED1}" dt="2023-12-18T10:37:22.311" v="568" actId="478"/>
            <ac:picMkLst>
              <pc:docMk/>
              <pc:sldMasterMk cId="582609979" sldId="2147483648"/>
              <pc:sldLayoutMk cId="1387212898" sldId="2147483682"/>
              <ac:picMk id="33" creationId="{83173A56-1C3D-4FA2-508C-5B72AC979A5C}"/>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26" creationId="{763E0A43-EE85-F576-5FBA-E4E44B6EC6B2}"/>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28" creationId="{972AC68A-2295-8E70-CB28-F89206DBD21A}"/>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32" creationId="{48D9D94B-8913-556D-0FF9-69E48F57F346}"/>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34" creationId="{21A59F70-D427-4E49-D19E-FD324328F489}"/>
            </ac:picMkLst>
          </pc:picChg>
          <pc:cxnChg chg="add mod ord">
            <ac:chgData name="Vermeulen, Sander" userId="e08259fd-81d2-4a86-9b20-28ba02d67a18" providerId="ADAL" clId="{CB5E49D3-3CD4-493D-B616-C455DBEB5ED1}" dt="2023-12-18T10:53:47.811" v="814" actId="1076"/>
            <ac:cxnSpMkLst>
              <pc:docMk/>
              <pc:sldMasterMk cId="582609979" sldId="2147483648"/>
              <pc:sldLayoutMk cId="1387212898" sldId="2147483682"/>
              <ac:cxnSpMk id="20" creationId="{3225D304-6E5E-946E-2D93-5C9A280E58BF}"/>
            </ac:cxnSpMkLst>
          </pc:cxnChg>
          <pc:cxnChg chg="add mod ord">
            <ac:chgData name="Vermeulen, Sander" userId="e08259fd-81d2-4a86-9b20-28ba02d67a18" providerId="ADAL" clId="{CB5E49D3-3CD4-493D-B616-C455DBEB5ED1}" dt="2023-12-18T10:53:52.734" v="815" actId="1076"/>
            <ac:cxnSpMkLst>
              <pc:docMk/>
              <pc:sldMasterMk cId="582609979" sldId="2147483648"/>
              <pc:sldLayoutMk cId="1387212898" sldId="2147483682"/>
              <ac:cxnSpMk id="21" creationId="{ED64F893-BBB7-B392-C184-DF060C3E7F93}"/>
            </ac:cxnSpMkLst>
          </pc:cxnChg>
        </pc:sldLayoutChg>
        <pc:sldLayoutChg chg="delSp del mod">
          <pc:chgData name="Vermeulen, Sander" userId="e08259fd-81d2-4a86-9b20-28ba02d67a18" providerId="ADAL" clId="{CB5E49D3-3CD4-493D-B616-C455DBEB5ED1}" dt="2023-12-18T13:45:41.157" v="2131" actId="2696"/>
          <pc:sldLayoutMkLst>
            <pc:docMk/>
            <pc:sldMasterMk cId="582609979" sldId="2147483648"/>
            <pc:sldLayoutMk cId="1935215342" sldId="2147483686"/>
          </pc:sldLayoutMkLst>
          <pc:spChg chg="del">
            <ac:chgData name="Vermeulen, Sander" userId="e08259fd-81d2-4a86-9b20-28ba02d67a18" providerId="ADAL" clId="{CB5E49D3-3CD4-493D-B616-C455DBEB5ED1}" dt="2023-12-18T10:13:24.209" v="373" actId="478"/>
            <ac:spMkLst>
              <pc:docMk/>
              <pc:sldMasterMk cId="582609979" sldId="2147483648"/>
              <pc:sldLayoutMk cId="1935215342" sldId="2147483686"/>
              <ac:spMk id="24" creationId="{E638723A-E23F-8532-D9E2-DA226CFFCFD1}"/>
            </ac:spMkLst>
          </pc:spChg>
        </pc:sldLayoutChg>
        <pc:sldLayoutChg chg="delSp del mod">
          <pc:chgData name="Vermeulen, Sander" userId="e08259fd-81d2-4a86-9b20-28ba02d67a18" providerId="ADAL" clId="{CB5E49D3-3CD4-493D-B616-C455DBEB5ED1}" dt="2023-12-18T13:46:33.108" v="2133" actId="2696"/>
          <pc:sldLayoutMkLst>
            <pc:docMk/>
            <pc:sldMasterMk cId="582609979" sldId="2147483648"/>
            <pc:sldLayoutMk cId="2751610889" sldId="2147483687"/>
          </pc:sldLayoutMkLst>
          <pc:spChg chg="del">
            <ac:chgData name="Vermeulen, Sander" userId="e08259fd-81d2-4a86-9b20-28ba02d67a18" providerId="ADAL" clId="{CB5E49D3-3CD4-493D-B616-C455DBEB5ED1}" dt="2023-12-18T10:13:18.144" v="370" actId="478"/>
            <ac:spMkLst>
              <pc:docMk/>
              <pc:sldMasterMk cId="582609979" sldId="2147483648"/>
              <pc:sldLayoutMk cId="2751610889" sldId="2147483687"/>
              <ac:spMk id="24" creationId="{E638723A-E23F-8532-D9E2-DA226CFFCFD1}"/>
            </ac:spMkLst>
          </pc:spChg>
        </pc:sldLayoutChg>
        <pc:sldLayoutChg chg="delSp modSp del mod">
          <pc:chgData name="Vermeulen, Sander" userId="e08259fd-81d2-4a86-9b20-28ba02d67a18" providerId="ADAL" clId="{CB5E49D3-3CD4-493D-B616-C455DBEB5ED1}" dt="2023-12-18T13:45:40.258" v="2130" actId="2696"/>
          <pc:sldLayoutMkLst>
            <pc:docMk/>
            <pc:sldMasterMk cId="582609979" sldId="2147483648"/>
            <pc:sldLayoutMk cId="2864802638" sldId="2147483688"/>
          </pc:sldLayoutMkLst>
          <pc:spChg chg="ord">
            <ac:chgData name="Vermeulen, Sander" userId="e08259fd-81d2-4a86-9b20-28ba02d67a18" providerId="ADAL" clId="{CB5E49D3-3CD4-493D-B616-C455DBEB5ED1}" dt="2023-12-18T10:13:21.069" v="371" actId="167"/>
            <ac:spMkLst>
              <pc:docMk/>
              <pc:sldMasterMk cId="582609979" sldId="2147483648"/>
              <pc:sldLayoutMk cId="2864802638" sldId="2147483688"/>
              <ac:spMk id="14" creationId="{D792022A-87F4-3EA1-9EE9-D07E6D9D3C5D}"/>
            </ac:spMkLst>
          </pc:spChg>
          <pc:spChg chg="del">
            <ac:chgData name="Vermeulen, Sander" userId="e08259fd-81d2-4a86-9b20-28ba02d67a18" providerId="ADAL" clId="{CB5E49D3-3CD4-493D-B616-C455DBEB5ED1}" dt="2023-12-18T10:13:22.924" v="372" actId="478"/>
            <ac:spMkLst>
              <pc:docMk/>
              <pc:sldMasterMk cId="582609979" sldId="2147483648"/>
              <pc:sldLayoutMk cId="2864802638" sldId="2147483688"/>
              <ac:spMk id="24" creationId="{E638723A-E23F-8532-D9E2-DA226CFFCFD1}"/>
            </ac:spMkLst>
          </pc:spChg>
        </pc:sldLayoutChg>
        <pc:sldLayoutChg chg="addSp delSp modSp new del mod ord">
          <pc:chgData name="Vermeulen, Sander" userId="e08259fd-81d2-4a86-9b20-28ba02d67a18" providerId="ADAL" clId="{CB5E49D3-3CD4-493D-B616-C455DBEB5ED1}" dt="2023-12-18T17:36:38.390" v="2399" actId="2696"/>
          <pc:sldLayoutMkLst>
            <pc:docMk/>
            <pc:sldMasterMk cId="582609979" sldId="2147483648"/>
            <pc:sldLayoutMk cId="1743824870" sldId="2147483689"/>
          </pc:sldLayoutMkLst>
          <pc:spChg chg="del">
            <ac:chgData name="Vermeulen, Sander" userId="e08259fd-81d2-4a86-9b20-28ba02d67a18" providerId="ADAL" clId="{CB5E49D3-3CD4-493D-B616-C455DBEB5ED1}" dt="2023-12-18T07:38:41.757" v="155" actId="478"/>
            <ac:spMkLst>
              <pc:docMk/>
              <pc:sldMasterMk cId="582609979" sldId="2147483648"/>
              <pc:sldLayoutMk cId="1743824870" sldId="2147483689"/>
              <ac:spMk id="2" creationId="{D61A8AEF-2081-B190-F1C7-7CA930899D0A}"/>
            </ac:spMkLst>
          </pc:spChg>
          <pc:spChg chg="add del mod">
            <ac:chgData name="Vermeulen, Sander" userId="e08259fd-81d2-4a86-9b20-28ba02d67a18" providerId="ADAL" clId="{CB5E49D3-3CD4-493D-B616-C455DBEB5ED1}" dt="2023-12-18T07:46:37.714" v="216" actId="478"/>
            <ac:spMkLst>
              <pc:docMk/>
              <pc:sldMasterMk cId="582609979" sldId="2147483648"/>
              <pc:sldLayoutMk cId="1743824870" sldId="2147483689"/>
              <ac:spMk id="4" creationId="{8A35E9FF-9673-CEFD-F44A-3AE05F23FEF4}"/>
            </ac:spMkLst>
          </pc:spChg>
          <pc:spChg chg="add mod ord">
            <ac:chgData name="Vermeulen, Sander" userId="e08259fd-81d2-4a86-9b20-28ba02d67a18" providerId="ADAL" clId="{CB5E49D3-3CD4-493D-B616-C455DBEB5ED1}" dt="2023-12-18T12:30:51.222" v="1175" actId="13244"/>
            <ac:spMkLst>
              <pc:docMk/>
              <pc:sldMasterMk cId="582609979" sldId="2147483648"/>
              <pc:sldLayoutMk cId="1743824870" sldId="2147483689"/>
              <ac:spMk id="5" creationId="{C8E810BC-BB83-0EF4-A68A-11710F6ADC62}"/>
            </ac:spMkLst>
          </pc:spChg>
          <pc:spChg chg="add del mod">
            <ac:chgData name="Vermeulen, Sander" userId="e08259fd-81d2-4a86-9b20-28ba02d67a18" providerId="ADAL" clId="{CB5E49D3-3CD4-493D-B616-C455DBEB5ED1}" dt="2023-12-18T07:56:44.834" v="255" actId="478"/>
            <ac:spMkLst>
              <pc:docMk/>
              <pc:sldMasterMk cId="582609979" sldId="2147483648"/>
              <pc:sldLayoutMk cId="1743824870" sldId="2147483689"/>
              <ac:spMk id="6" creationId="{59036007-333E-07D6-1F98-845C07686648}"/>
            </ac:spMkLst>
          </pc:spChg>
          <pc:spChg chg="add mod ord">
            <ac:chgData name="Vermeulen, Sander" userId="e08259fd-81d2-4a86-9b20-28ba02d67a18" providerId="ADAL" clId="{CB5E49D3-3CD4-493D-B616-C455DBEB5ED1}" dt="2023-12-18T12:31:02.754" v="1177" actId="13244"/>
            <ac:spMkLst>
              <pc:docMk/>
              <pc:sldMasterMk cId="582609979" sldId="2147483648"/>
              <pc:sldLayoutMk cId="1743824870" sldId="2147483689"/>
              <ac:spMk id="8" creationId="{D2D695B2-2980-84BF-A44A-4D9E100B6A2D}"/>
            </ac:spMkLst>
          </pc:spChg>
          <pc:spChg chg="add del mod">
            <ac:chgData name="Vermeulen, Sander" userId="e08259fd-81d2-4a86-9b20-28ba02d67a18" providerId="ADAL" clId="{CB5E49D3-3CD4-493D-B616-C455DBEB5ED1}" dt="2023-12-18T07:39:30.477" v="169" actId="478"/>
            <ac:spMkLst>
              <pc:docMk/>
              <pc:sldMasterMk cId="582609979" sldId="2147483648"/>
              <pc:sldLayoutMk cId="1743824870" sldId="2147483689"/>
              <ac:spMk id="9" creationId="{E92844DA-A1D6-A858-3A6C-6DB7749DC68B}"/>
            </ac:spMkLst>
          </pc:spChg>
          <pc:spChg chg="add del mod">
            <ac:chgData name="Vermeulen, Sander" userId="e08259fd-81d2-4a86-9b20-28ba02d67a18" providerId="ADAL" clId="{CB5E49D3-3CD4-493D-B616-C455DBEB5ED1}" dt="2023-12-18T07:39:27.975" v="167" actId="478"/>
            <ac:spMkLst>
              <pc:docMk/>
              <pc:sldMasterMk cId="582609979" sldId="2147483648"/>
              <pc:sldLayoutMk cId="1743824870" sldId="2147483689"/>
              <ac:spMk id="10" creationId="{BFEA3BB8-01F7-6B7E-62FC-7852FF226690}"/>
            </ac:spMkLst>
          </pc:spChg>
          <pc:spChg chg="add del mod">
            <ac:chgData name="Vermeulen, Sander" userId="e08259fd-81d2-4a86-9b20-28ba02d67a18" providerId="ADAL" clId="{CB5E49D3-3CD4-493D-B616-C455DBEB5ED1}" dt="2023-12-18T07:39:29.429" v="168" actId="478"/>
            <ac:spMkLst>
              <pc:docMk/>
              <pc:sldMasterMk cId="582609979" sldId="2147483648"/>
              <pc:sldLayoutMk cId="1743824870" sldId="2147483689"/>
              <ac:spMk id="11" creationId="{41E92E36-8F94-1824-AA20-34B98D361424}"/>
            </ac:spMkLst>
          </pc:spChg>
          <pc:spChg chg="add del mod">
            <ac:chgData name="Vermeulen, Sander" userId="e08259fd-81d2-4a86-9b20-28ba02d67a18" providerId="ADAL" clId="{CB5E49D3-3CD4-493D-B616-C455DBEB5ED1}" dt="2023-12-18T07:39:27.373" v="166" actId="478"/>
            <ac:spMkLst>
              <pc:docMk/>
              <pc:sldMasterMk cId="582609979" sldId="2147483648"/>
              <pc:sldLayoutMk cId="1743824870" sldId="2147483689"/>
              <ac:spMk id="12" creationId="{723BA578-C095-ACFF-0A92-D7AD5D2D0BC3}"/>
            </ac:spMkLst>
          </pc:spChg>
          <pc:spChg chg="add del mod">
            <ac:chgData name="Vermeulen, Sander" userId="e08259fd-81d2-4a86-9b20-28ba02d67a18" providerId="ADAL" clId="{CB5E49D3-3CD4-493D-B616-C455DBEB5ED1}" dt="2023-12-18T07:39:31.511" v="170" actId="478"/>
            <ac:spMkLst>
              <pc:docMk/>
              <pc:sldMasterMk cId="582609979" sldId="2147483648"/>
              <pc:sldLayoutMk cId="1743824870" sldId="2147483689"/>
              <ac:spMk id="13" creationId="{C93F743A-6993-71CE-FD3E-25157B7C24BE}"/>
            </ac:spMkLst>
          </pc:spChg>
          <pc:spChg chg="add mod ord">
            <ac:chgData name="Vermeulen, Sander" userId="e08259fd-81d2-4a86-9b20-28ba02d67a18" providerId="ADAL" clId="{CB5E49D3-3CD4-493D-B616-C455DBEB5ED1}" dt="2023-12-18T12:31:21.584" v="1180" actId="962"/>
            <ac:spMkLst>
              <pc:docMk/>
              <pc:sldMasterMk cId="582609979" sldId="2147483648"/>
              <pc:sldLayoutMk cId="1743824870" sldId="2147483689"/>
              <ac:spMk id="16" creationId="{04DF77A6-1736-356F-A506-7281562CC5FC}"/>
            </ac:spMkLst>
          </pc:spChg>
          <pc:spChg chg="add mod">
            <ac:chgData name="Vermeulen, Sander" userId="e08259fd-81d2-4a86-9b20-28ba02d67a18" providerId="ADAL" clId="{CB5E49D3-3CD4-493D-B616-C455DBEB5ED1}" dt="2023-12-18T07:39:25.525" v="165"/>
            <ac:spMkLst>
              <pc:docMk/>
              <pc:sldMasterMk cId="582609979" sldId="2147483648"/>
              <pc:sldLayoutMk cId="1743824870" sldId="2147483689"/>
              <ac:spMk id="17" creationId="{6469007A-B799-7446-6BFC-FAE50801745C}"/>
            </ac:spMkLst>
          </pc:spChg>
          <pc:spChg chg="add mod">
            <ac:chgData name="Vermeulen, Sander" userId="e08259fd-81d2-4a86-9b20-28ba02d67a18" providerId="ADAL" clId="{CB5E49D3-3CD4-493D-B616-C455DBEB5ED1}" dt="2023-12-18T07:39:25.190" v="164"/>
            <ac:spMkLst>
              <pc:docMk/>
              <pc:sldMasterMk cId="582609979" sldId="2147483648"/>
              <pc:sldLayoutMk cId="1743824870" sldId="2147483689"/>
              <ac:spMk id="18" creationId="{D1A77169-79F4-C7B2-040F-0ADA5F47B38B}"/>
            </ac:spMkLst>
          </pc:spChg>
          <pc:spChg chg="add del mod">
            <ac:chgData name="Vermeulen, Sander" userId="e08259fd-81d2-4a86-9b20-28ba02d67a18" providerId="ADAL" clId="{CB5E49D3-3CD4-493D-B616-C455DBEB5ED1}" dt="2023-12-18T07:46:37.147" v="215" actId="478"/>
            <ac:spMkLst>
              <pc:docMk/>
              <pc:sldMasterMk cId="582609979" sldId="2147483648"/>
              <pc:sldLayoutMk cId="1743824870" sldId="2147483689"/>
              <ac:spMk id="19" creationId="{B8198EDF-4663-A9E6-0F11-4D2A216B98D5}"/>
            </ac:spMkLst>
          </pc:spChg>
          <pc:spChg chg="add del mod">
            <ac:chgData name="Vermeulen, Sander" userId="e08259fd-81d2-4a86-9b20-28ba02d67a18" providerId="ADAL" clId="{CB5E49D3-3CD4-493D-B616-C455DBEB5ED1}" dt="2023-12-18T07:46:39.336" v="218" actId="478"/>
            <ac:spMkLst>
              <pc:docMk/>
              <pc:sldMasterMk cId="582609979" sldId="2147483648"/>
              <pc:sldLayoutMk cId="1743824870" sldId="2147483689"/>
              <ac:spMk id="20" creationId="{5DAD7EA4-A93C-DCC2-C004-6DCBF20DCB9A}"/>
            </ac:spMkLst>
          </pc:spChg>
          <pc:spChg chg="add mod">
            <ac:chgData name="Vermeulen, Sander" userId="e08259fd-81d2-4a86-9b20-28ba02d67a18" providerId="ADAL" clId="{CB5E49D3-3CD4-493D-B616-C455DBEB5ED1}" dt="2023-12-18T12:31:34.922" v="1183" actId="962"/>
            <ac:spMkLst>
              <pc:docMk/>
              <pc:sldMasterMk cId="582609979" sldId="2147483648"/>
              <pc:sldLayoutMk cId="1743824870" sldId="2147483689"/>
              <ac:spMk id="21" creationId="{8548F7D7-8105-5D9E-9100-031F4E66ADC1}"/>
            </ac:spMkLst>
          </pc:spChg>
          <pc:spChg chg="add mod ord">
            <ac:chgData name="Vermeulen, Sander" userId="e08259fd-81d2-4a86-9b20-28ba02d67a18" providerId="ADAL" clId="{CB5E49D3-3CD4-493D-B616-C455DBEB5ED1}" dt="2023-12-18T12:31:29.330" v="1182" actId="962"/>
            <ac:spMkLst>
              <pc:docMk/>
              <pc:sldMasterMk cId="582609979" sldId="2147483648"/>
              <pc:sldLayoutMk cId="1743824870" sldId="2147483689"/>
              <ac:spMk id="22" creationId="{EB561CEC-8DA0-72E9-2D9C-D9FDB4F344CB}"/>
            </ac:spMkLst>
          </pc:spChg>
          <pc:spChg chg="add del mod">
            <ac:chgData name="Vermeulen, Sander" userId="e08259fd-81d2-4a86-9b20-28ba02d67a18" providerId="ADAL" clId="{CB5E49D3-3CD4-493D-B616-C455DBEB5ED1}" dt="2023-12-18T07:41:10.671" v="193" actId="478"/>
            <ac:spMkLst>
              <pc:docMk/>
              <pc:sldMasterMk cId="582609979" sldId="2147483648"/>
              <pc:sldLayoutMk cId="1743824870" sldId="2147483689"/>
              <ac:spMk id="23" creationId="{D219AC4C-1AA2-1A9A-0366-E3081E588876}"/>
            </ac:spMkLst>
          </pc:spChg>
          <pc:spChg chg="add del mod">
            <ac:chgData name="Vermeulen, Sander" userId="e08259fd-81d2-4a86-9b20-28ba02d67a18" providerId="ADAL" clId="{CB5E49D3-3CD4-493D-B616-C455DBEB5ED1}" dt="2023-12-18T07:46:38.409" v="217" actId="478"/>
            <ac:spMkLst>
              <pc:docMk/>
              <pc:sldMasterMk cId="582609979" sldId="2147483648"/>
              <pc:sldLayoutMk cId="1743824870" sldId="2147483689"/>
              <ac:spMk id="24" creationId="{FF6797C3-D769-4D07-E9AC-058106AA62EF}"/>
            </ac:spMkLst>
          </pc:spChg>
          <pc:spChg chg="add del mod">
            <ac:chgData name="Vermeulen, Sander" userId="e08259fd-81d2-4a86-9b20-28ba02d67a18" providerId="ADAL" clId="{CB5E49D3-3CD4-493D-B616-C455DBEB5ED1}" dt="2023-12-18T07:46:40.162" v="219" actId="478"/>
            <ac:spMkLst>
              <pc:docMk/>
              <pc:sldMasterMk cId="582609979" sldId="2147483648"/>
              <pc:sldLayoutMk cId="1743824870" sldId="2147483689"/>
              <ac:spMk id="25" creationId="{D3F81F67-4270-2363-E9CD-BBA7F4EA6D49}"/>
            </ac:spMkLst>
          </pc:spChg>
          <pc:spChg chg="mod topLvl">
            <ac:chgData name="Vermeulen, Sander" userId="e08259fd-81d2-4a86-9b20-28ba02d67a18" providerId="ADAL" clId="{CB5E49D3-3CD4-493D-B616-C455DBEB5ED1}" dt="2023-12-18T08:03:07.999" v="298" actId="207"/>
            <ac:spMkLst>
              <pc:docMk/>
              <pc:sldMasterMk cId="582609979" sldId="2147483648"/>
              <pc:sldLayoutMk cId="1743824870" sldId="2147483689"/>
              <ac:spMk id="29" creationId="{109314FD-52A1-70F2-32B6-C6FA9B70FB5B}"/>
            </ac:spMkLst>
          </pc:spChg>
          <pc:spChg chg="add mod">
            <ac:chgData name="Vermeulen, Sander" userId="e08259fd-81d2-4a86-9b20-28ba02d67a18" providerId="ADAL" clId="{CB5E49D3-3CD4-493D-B616-C455DBEB5ED1}" dt="2023-12-18T08:02:19.786" v="291"/>
            <ac:spMkLst>
              <pc:docMk/>
              <pc:sldMasterMk cId="582609979" sldId="2147483648"/>
              <pc:sldLayoutMk cId="1743824870" sldId="2147483689"/>
              <ac:spMk id="32" creationId="{715B7F23-765E-EED3-A4BD-9AB7226B2706}"/>
            </ac:spMkLst>
          </pc:spChg>
          <pc:spChg chg="add mod">
            <ac:chgData name="Vermeulen, Sander" userId="e08259fd-81d2-4a86-9b20-28ba02d67a18" providerId="ADAL" clId="{CB5E49D3-3CD4-493D-B616-C455DBEB5ED1}" dt="2023-12-18T08:02:17.462" v="289"/>
            <ac:spMkLst>
              <pc:docMk/>
              <pc:sldMasterMk cId="582609979" sldId="2147483648"/>
              <pc:sldLayoutMk cId="1743824870" sldId="2147483689"/>
              <ac:spMk id="33" creationId="{FF64949B-8CAE-EB17-3D84-703D728948B7}"/>
            </ac:spMkLst>
          </pc:spChg>
          <pc:spChg chg="add mod">
            <ac:chgData name="Vermeulen, Sander" userId="e08259fd-81d2-4a86-9b20-28ba02d67a18" providerId="ADAL" clId="{CB5E49D3-3CD4-493D-B616-C455DBEB5ED1}" dt="2023-12-18T08:09:17.001" v="333" actId="164"/>
            <ac:spMkLst>
              <pc:docMk/>
              <pc:sldMasterMk cId="582609979" sldId="2147483648"/>
              <pc:sldLayoutMk cId="1743824870" sldId="2147483689"/>
              <ac:spMk id="34" creationId="{24414389-E262-FCD5-80A4-155AF948F8EF}"/>
            </ac:spMkLst>
          </pc:spChg>
          <pc:spChg chg="add mod">
            <ac:chgData name="Vermeulen, Sander" userId="e08259fd-81d2-4a86-9b20-28ba02d67a18" providerId="ADAL" clId="{CB5E49D3-3CD4-493D-B616-C455DBEB5ED1}" dt="2023-12-18T08:09:30.196" v="334" actId="164"/>
            <ac:spMkLst>
              <pc:docMk/>
              <pc:sldMasterMk cId="582609979" sldId="2147483648"/>
              <pc:sldLayoutMk cId="1743824870" sldId="2147483689"/>
              <ac:spMk id="35" creationId="{897A904C-C2B0-F4E3-C091-57D2FA1D23F4}"/>
            </ac:spMkLst>
          </pc:spChg>
          <pc:spChg chg="add mod">
            <ac:chgData name="Vermeulen, Sander" userId="e08259fd-81d2-4a86-9b20-28ba02d67a18" providerId="ADAL" clId="{CB5E49D3-3CD4-493D-B616-C455DBEB5ED1}" dt="2023-12-18T08:09:17.001" v="333" actId="164"/>
            <ac:spMkLst>
              <pc:docMk/>
              <pc:sldMasterMk cId="582609979" sldId="2147483648"/>
              <pc:sldLayoutMk cId="1743824870" sldId="2147483689"/>
              <ac:spMk id="36" creationId="{60797840-05F5-223B-7785-998EF4A4C7EF}"/>
            </ac:spMkLst>
          </pc:spChg>
          <pc:spChg chg="add mod">
            <ac:chgData name="Vermeulen, Sander" userId="e08259fd-81d2-4a86-9b20-28ba02d67a18" providerId="ADAL" clId="{CB5E49D3-3CD4-493D-B616-C455DBEB5ED1}" dt="2023-12-18T08:09:30.196" v="334" actId="164"/>
            <ac:spMkLst>
              <pc:docMk/>
              <pc:sldMasterMk cId="582609979" sldId="2147483648"/>
              <pc:sldLayoutMk cId="1743824870" sldId="2147483689"/>
              <ac:spMk id="37" creationId="{E02A3C2A-01A6-3120-207D-00F0D4585401}"/>
            </ac:spMkLst>
          </pc:spChg>
          <pc:grpChg chg="add del mod">
            <ac:chgData name="Vermeulen, Sander" userId="e08259fd-81d2-4a86-9b20-28ba02d67a18" providerId="ADAL" clId="{CB5E49D3-3CD4-493D-B616-C455DBEB5ED1}" dt="2023-12-18T08:00:46.559" v="264" actId="165"/>
            <ac:grpSpMkLst>
              <pc:docMk/>
              <pc:sldMasterMk cId="582609979" sldId="2147483648"/>
              <pc:sldLayoutMk cId="1743824870" sldId="2147483689"/>
              <ac:grpSpMk id="28" creationId="{239F6F61-FE66-963C-098F-B11E74E0CAFD}"/>
            </ac:grpSpMkLst>
          </pc:grpChg>
          <pc:grpChg chg="add del mod">
            <ac:chgData name="Vermeulen, Sander" userId="e08259fd-81d2-4a86-9b20-28ba02d67a18" providerId="ADAL" clId="{CB5E49D3-3CD4-493D-B616-C455DBEB5ED1}" dt="2023-12-18T11:43:10.688" v="821" actId="478"/>
            <ac:grpSpMkLst>
              <pc:docMk/>
              <pc:sldMasterMk cId="582609979" sldId="2147483648"/>
              <pc:sldLayoutMk cId="1743824870" sldId="2147483689"/>
              <ac:grpSpMk id="31" creationId="{B899F298-ADA8-0264-B191-E603C9E9E940}"/>
            </ac:grpSpMkLst>
          </pc:grpChg>
          <pc:grpChg chg="add del mod">
            <ac:chgData name="Vermeulen, Sander" userId="e08259fd-81d2-4a86-9b20-28ba02d67a18" providerId="ADAL" clId="{CB5E49D3-3CD4-493D-B616-C455DBEB5ED1}" dt="2023-12-18T11:43:10.688" v="821" actId="478"/>
            <ac:grpSpMkLst>
              <pc:docMk/>
              <pc:sldMasterMk cId="582609979" sldId="2147483648"/>
              <pc:sldLayoutMk cId="1743824870" sldId="2147483689"/>
              <ac:grpSpMk id="38" creationId="{9C269F3C-F1AE-0A45-8C7B-6E62454F2714}"/>
            </ac:grpSpMkLst>
          </pc:grpChg>
          <pc:grpChg chg="add del mod">
            <ac:chgData name="Vermeulen, Sander" userId="e08259fd-81d2-4a86-9b20-28ba02d67a18" providerId="ADAL" clId="{CB5E49D3-3CD4-493D-B616-C455DBEB5ED1}" dt="2023-12-18T11:43:10.688" v="821" actId="478"/>
            <ac:grpSpMkLst>
              <pc:docMk/>
              <pc:sldMasterMk cId="582609979" sldId="2147483648"/>
              <pc:sldLayoutMk cId="1743824870" sldId="2147483689"/>
              <ac:grpSpMk id="39" creationId="{9FE046DC-E42D-701B-35A1-68775FC32BC5}"/>
            </ac:grpSpMkLst>
          </pc:grpChg>
          <pc:picChg chg="add del mod">
            <ac:chgData name="Vermeulen, Sander" userId="e08259fd-81d2-4a86-9b20-28ba02d67a18" providerId="ADAL" clId="{CB5E49D3-3CD4-493D-B616-C455DBEB5ED1}" dt="2023-12-18T07:40:07.477" v="179" actId="478"/>
            <ac:picMkLst>
              <pc:docMk/>
              <pc:sldMasterMk cId="582609979" sldId="2147483648"/>
              <pc:sldLayoutMk cId="1743824870" sldId="2147483689"/>
              <ac:picMk id="3" creationId="{426662B1-69F8-207D-AC9E-26D50173F151}"/>
            </ac:picMkLst>
          </pc:picChg>
          <pc:picChg chg="add del mod">
            <ac:chgData name="Vermeulen, Sander" userId="e08259fd-81d2-4a86-9b20-28ba02d67a18" providerId="ADAL" clId="{CB5E49D3-3CD4-493D-B616-C455DBEB5ED1}" dt="2023-12-18T07:40:09.765" v="180" actId="478"/>
            <ac:picMkLst>
              <pc:docMk/>
              <pc:sldMasterMk cId="582609979" sldId="2147483648"/>
              <pc:sldLayoutMk cId="1743824870" sldId="2147483689"/>
              <ac:picMk id="7" creationId="{50981AF3-C1EA-2C6A-5042-583FF816BEC3}"/>
            </ac:picMkLst>
          </pc:picChg>
          <pc:picChg chg="add mod">
            <ac:chgData name="Vermeulen, Sander" userId="e08259fd-81d2-4a86-9b20-28ba02d67a18" providerId="ADAL" clId="{CB5E49D3-3CD4-493D-B616-C455DBEB5ED1}" dt="2023-12-18T12:31:12.025" v="1178" actId="962"/>
            <ac:picMkLst>
              <pc:docMk/>
              <pc:sldMasterMk cId="582609979" sldId="2147483648"/>
              <pc:sldLayoutMk cId="1743824870" sldId="2147483689"/>
              <ac:picMk id="27" creationId="{E12B2AF9-FA11-7325-6F35-82BBC7D01B9C}"/>
            </ac:picMkLst>
          </pc:picChg>
          <pc:picChg chg="mod topLvl">
            <ac:chgData name="Vermeulen, Sander" userId="e08259fd-81d2-4a86-9b20-28ba02d67a18" providerId="ADAL" clId="{CB5E49D3-3CD4-493D-B616-C455DBEB5ED1}" dt="2023-12-18T08:02:19.786" v="291"/>
            <ac:picMkLst>
              <pc:docMk/>
              <pc:sldMasterMk cId="582609979" sldId="2147483648"/>
              <pc:sldLayoutMk cId="1743824870" sldId="2147483689"/>
              <ac:picMk id="30" creationId="{0ED01D1E-8D8D-749D-89A5-4537DE726A2A}"/>
            </ac:picMkLst>
          </pc:picChg>
          <pc:cxnChg chg="add mod">
            <ac:chgData name="Vermeulen, Sander" userId="e08259fd-81d2-4a86-9b20-28ba02d67a18" providerId="ADAL" clId="{CB5E49D3-3CD4-493D-B616-C455DBEB5ED1}" dt="2023-12-18T12:32:06.012" v="1187" actId="962"/>
            <ac:cxnSpMkLst>
              <pc:docMk/>
              <pc:sldMasterMk cId="582609979" sldId="2147483648"/>
              <pc:sldLayoutMk cId="1743824870" sldId="2147483689"/>
              <ac:cxnSpMk id="14" creationId="{05B0000E-CB62-82A2-E0B8-AE2010E700FA}"/>
            </ac:cxnSpMkLst>
          </pc:cxnChg>
          <pc:cxnChg chg="add mod ord">
            <ac:chgData name="Vermeulen, Sander" userId="e08259fd-81d2-4a86-9b20-28ba02d67a18" providerId="ADAL" clId="{CB5E49D3-3CD4-493D-B616-C455DBEB5ED1}" dt="2023-12-18T12:31:59.182" v="1186" actId="962"/>
            <ac:cxnSpMkLst>
              <pc:docMk/>
              <pc:sldMasterMk cId="582609979" sldId="2147483648"/>
              <pc:sldLayoutMk cId="1743824870" sldId="2147483689"/>
              <ac:cxnSpMk id="15" creationId="{658A1A85-0B9E-3DC0-4198-73399E6F2402}"/>
            </ac:cxnSpMkLst>
          </pc:cxnChg>
        </pc:sldLayoutChg>
        <pc:sldLayoutChg chg="modSp add del mod ord modTransition">
          <pc:chgData name="Vermeulen, Sander" userId="e08259fd-81d2-4a86-9b20-28ba02d67a18" providerId="ADAL" clId="{CB5E49D3-3CD4-493D-B616-C455DBEB5ED1}" dt="2023-12-18T12:32:10.892" v="1188" actId="2696"/>
          <pc:sldLayoutMkLst>
            <pc:docMk/>
            <pc:sldMasterMk cId="582609979" sldId="2147483648"/>
            <pc:sldLayoutMk cId="1331572097" sldId="2147483690"/>
          </pc:sldLayoutMkLst>
          <pc:spChg chg="mod">
            <ac:chgData name="Vermeulen, Sander" userId="e08259fd-81d2-4a86-9b20-28ba02d67a18" providerId="ADAL" clId="{CB5E49D3-3CD4-493D-B616-C455DBEB5ED1}" dt="2023-12-18T11:49:24.458" v="888" actId="207"/>
            <ac:spMkLst>
              <pc:docMk/>
              <pc:sldMasterMk cId="582609979" sldId="2147483648"/>
              <pc:sldLayoutMk cId="1331572097" sldId="2147483690"/>
              <ac:spMk id="5" creationId="{C8E810BC-BB83-0EF4-A68A-11710F6ADC62}"/>
            </ac:spMkLst>
          </pc:spChg>
          <pc:spChg chg="mod">
            <ac:chgData name="Vermeulen, Sander" userId="e08259fd-81d2-4a86-9b20-28ba02d67a18" providerId="ADAL" clId="{CB5E49D3-3CD4-493D-B616-C455DBEB5ED1}" dt="2023-12-18T11:49:24.458" v="888" actId="207"/>
            <ac:spMkLst>
              <pc:docMk/>
              <pc:sldMasterMk cId="582609979" sldId="2147483648"/>
              <pc:sldLayoutMk cId="1331572097" sldId="2147483690"/>
              <ac:spMk id="8" creationId="{D2D695B2-2980-84BF-A44A-4D9E100B6A2D}"/>
            </ac:spMkLst>
          </pc:spChg>
        </pc:sldLayoutChg>
        <pc:sldLayoutChg chg="modSp add del mod modTransition">
          <pc:chgData name="Vermeulen, Sander" userId="e08259fd-81d2-4a86-9b20-28ba02d67a18" providerId="ADAL" clId="{CB5E49D3-3CD4-493D-B616-C455DBEB5ED1}" dt="2023-12-18T17:36:39.407" v="2400" actId="2696"/>
          <pc:sldLayoutMkLst>
            <pc:docMk/>
            <pc:sldMasterMk cId="582609979" sldId="2147483648"/>
            <pc:sldLayoutMk cId="2081849948" sldId="2147483690"/>
          </pc:sldLayoutMkLst>
          <pc:spChg chg="mod">
            <ac:chgData name="Vermeulen, Sander" userId="e08259fd-81d2-4a86-9b20-28ba02d67a18" providerId="ADAL" clId="{CB5E49D3-3CD4-493D-B616-C455DBEB5ED1}" dt="2023-12-18T12:32:22.124" v="1190" actId="207"/>
            <ac:spMkLst>
              <pc:docMk/>
              <pc:sldMasterMk cId="582609979" sldId="2147483648"/>
              <pc:sldLayoutMk cId="2081849948" sldId="2147483690"/>
              <ac:spMk id="5" creationId="{C8E810BC-BB83-0EF4-A68A-11710F6ADC62}"/>
            </ac:spMkLst>
          </pc:spChg>
          <pc:spChg chg="mod">
            <ac:chgData name="Vermeulen, Sander" userId="e08259fd-81d2-4a86-9b20-28ba02d67a18" providerId="ADAL" clId="{CB5E49D3-3CD4-493D-B616-C455DBEB5ED1}" dt="2023-12-18T12:32:22.124" v="1190" actId="207"/>
            <ac:spMkLst>
              <pc:docMk/>
              <pc:sldMasterMk cId="582609979" sldId="2147483648"/>
              <pc:sldLayoutMk cId="2081849948" sldId="2147483690"/>
              <ac:spMk id="8" creationId="{D2D695B2-2980-84BF-A44A-4D9E100B6A2D}"/>
            </ac:spMkLst>
          </pc:spChg>
        </pc:sldLayoutChg>
        <pc:sldLayoutChg chg="addSp delSp modSp add del mod modTransition">
          <pc:chgData name="Vermeulen, Sander" userId="e08259fd-81d2-4a86-9b20-28ba02d67a18" providerId="ADAL" clId="{CB5E49D3-3CD4-493D-B616-C455DBEB5ED1}" dt="2023-12-20T12:23:31.581" v="3588" actId="478"/>
          <pc:sldLayoutMkLst>
            <pc:docMk/>
            <pc:sldMasterMk cId="447926890" sldId="2147483699"/>
            <pc:sldLayoutMk cId="3791835919" sldId="2147483691"/>
          </pc:sldLayoutMkLst>
          <pc:spChg chg="add mod">
            <ac:chgData name="Vermeulen, Sander" userId="e08259fd-81d2-4a86-9b20-28ba02d67a18" providerId="ADAL" clId="{CB5E49D3-3CD4-493D-B616-C455DBEB5ED1}" dt="2023-12-19T13:20:12.676" v="2999" actId="1076"/>
            <ac:spMkLst>
              <pc:docMk/>
              <pc:sldMasterMk cId="447926890" sldId="2147483699"/>
              <pc:sldLayoutMk cId="3791835919" sldId="2147483691"/>
              <ac:spMk id="2" creationId="{69F9A901-6834-F308-5315-65C7004B944A}"/>
            </ac:spMkLst>
          </pc:spChg>
          <pc:spChg chg="del">
            <ac:chgData name="Vermeulen, Sander" userId="e08259fd-81d2-4a86-9b20-28ba02d67a18" providerId="ADAL" clId="{CB5E49D3-3CD4-493D-B616-C455DBEB5ED1}" dt="2023-12-18T13:48:04.048" v="2140" actId="478"/>
            <ac:spMkLst>
              <pc:docMk/>
              <pc:sldMasterMk cId="447926890" sldId="2147483699"/>
              <pc:sldLayoutMk cId="3791835919" sldId="2147483691"/>
              <ac:spMk id="3" creationId="{7AD222FE-C5E0-A8FA-E370-81E6E376DF77}"/>
            </ac:spMkLst>
          </pc:spChg>
          <pc:spChg chg="add del mod ord">
            <ac:chgData name="Vermeulen, Sander" userId="e08259fd-81d2-4a86-9b20-28ba02d67a18" providerId="ADAL" clId="{CB5E49D3-3CD4-493D-B616-C455DBEB5ED1}" dt="2023-12-20T12:21:53.313" v="3575" actId="167"/>
            <ac:spMkLst>
              <pc:docMk/>
              <pc:sldMasterMk cId="447926890" sldId="2147483699"/>
              <pc:sldLayoutMk cId="3791835919" sldId="2147483691"/>
              <ac:spMk id="4" creationId="{C3BC3A2F-4675-19BD-64F6-A4D78F37C250}"/>
            </ac:spMkLst>
          </pc:spChg>
          <pc:spChg chg="del">
            <ac:chgData name="Vermeulen, Sander" userId="e08259fd-81d2-4a86-9b20-28ba02d67a18" providerId="ADAL" clId="{CB5E49D3-3CD4-493D-B616-C455DBEB5ED1}" dt="2023-12-18T13:48:04.048" v="2140" actId="478"/>
            <ac:spMkLst>
              <pc:docMk/>
              <pc:sldMasterMk cId="447926890" sldId="2147483699"/>
              <pc:sldLayoutMk cId="3791835919" sldId="2147483691"/>
              <ac:spMk id="5" creationId="{295BBC29-5DB9-8D27-B682-D13C9FC9512B}"/>
            </ac:spMkLst>
          </pc:spChg>
          <pc:spChg chg="add mod">
            <ac:chgData name="Vermeulen, Sander" userId="e08259fd-81d2-4a86-9b20-28ba02d67a18" providerId="ADAL" clId="{CB5E49D3-3CD4-493D-B616-C455DBEB5ED1}" dt="2023-12-19T13:43:24.754" v="3121" actId="1076"/>
            <ac:spMkLst>
              <pc:docMk/>
              <pc:sldMasterMk cId="447926890" sldId="2147483699"/>
              <pc:sldLayoutMk cId="3791835919" sldId="2147483691"/>
              <ac:spMk id="5" creationId="{F90926BB-70BC-D38A-A118-B8C1E92D36E4}"/>
            </ac:spMkLst>
          </pc:spChg>
          <pc:spChg chg="add mod ord">
            <ac:chgData name="Vermeulen, Sander" userId="e08259fd-81d2-4a86-9b20-28ba02d67a18" providerId="ADAL" clId="{CB5E49D3-3CD4-493D-B616-C455DBEB5ED1}" dt="2023-12-19T13:25:30.824" v="3059" actId="962"/>
            <ac:spMkLst>
              <pc:docMk/>
              <pc:sldMasterMk cId="447926890" sldId="2147483699"/>
              <pc:sldLayoutMk cId="3791835919" sldId="2147483691"/>
              <ac:spMk id="6" creationId="{5A8407EA-D23C-CC16-BD95-CFEE7CAC600D}"/>
            </ac:spMkLst>
          </pc:spChg>
          <pc:spChg chg="del">
            <ac:chgData name="Vermeulen, Sander" userId="e08259fd-81d2-4a86-9b20-28ba02d67a18" providerId="ADAL" clId="{CB5E49D3-3CD4-493D-B616-C455DBEB5ED1}" dt="2023-12-18T13:48:04.048" v="2140" actId="478"/>
            <ac:spMkLst>
              <pc:docMk/>
              <pc:sldMasterMk cId="447926890" sldId="2147483699"/>
              <pc:sldLayoutMk cId="3791835919" sldId="2147483691"/>
              <ac:spMk id="10" creationId="{79C5A450-F904-4990-F8B1-1711DCE53D94}"/>
            </ac:spMkLst>
          </pc:spChg>
          <pc:spChg chg="add del">
            <ac:chgData name="Vermeulen, Sander" userId="e08259fd-81d2-4a86-9b20-28ba02d67a18" providerId="ADAL" clId="{CB5E49D3-3CD4-493D-B616-C455DBEB5ED1}" dt="2023-12-19T13:36:05.885" v="3066" actId="11529"/>
            <ac:spMkLst>
              <pc:docMk/>
              <pc:sldMasterMk cId="447926890" sldId="2147483699"/>
              <pc:sldLayoutMk cId="3791835919" sldId="2147483691"/>
              <ac:spMk id="11" creationId="{F7FE04BA-D4DB-36AD-96C0-7F01F37C53FC}"/>
            </ac:spMkLst>
          </pc:spChg>
          <pc:spChg chg="add mod">
            <ac:chgData name="Vermeulen, Sander" userId="e08259fd-81d2-4a86-9b20-28ba02d67a18" providerId="ADAL" clId="{CB5E49D3-3CD4-493D-B616-C455DBEB5ED1}" dt="2023-12-20T12:21:28.001" v="3573" actId="242"/>
            <ac:spMkLst>
              <pc:docMk/>
              <pc:sldMasterMk cId="447926890" sldId="2147483699"/>
              <pc:sldLayoutMk cId="3791835919" sldId="2147483691"/>
              <ac:spMk id="12" creationId="{020DFB18-8400-3A6A-1B45-156A4F3F11DA}"/>
            </ac:spMkLst>
          </pc:spChg>
          <pc:spChg chg="add mod">
            <ac:chgData name="Vermeulen, Sander" userId="e08259fd-81d2-4a86-9b20-28ba02d67a18" providerId="ADAL" clId="{CB5E49D3-3CD4-493D-B616-C455DBEB5ED1}" dt="2023-12-20T12:21:43.009" v="3574" actId="1076"/>
            <ac:spMkLst>
              <pc:docMk/>
              <pc:sldMasterMk cId="447926890" sldId="2147483699"/>
              <pc:sldLayoutMk cId="3791835919" sldId="2147483691"/>
              <ac:spMk id="13" creationId="{E1654063-6CFB-3175-4EB9-88205E27C096}"/>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15" creationId="{3606EC8A-6CD5-ECE7-B671-7F7D0DE612D5}"/>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16" creationId="{282FB1EA-AD86-FBF5-6145-2F0347F5D2F4}"/>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18" creationId="{50670AD4-3980-DAE6-0E50-8BA30CC58870}"/>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19" creationId="{324F7851-45AE-6AA8-C7BE-124DC2DDAF02}"/>
            </ac:spMkLst>
          </pc:spChg>
          <pc:spChg chg="mod">
            <ac:chgData name="Vermeulen, Sander" userId="e08259fd-81d2-4a86-9b20-28ba02d67a18" providerId="ADAL" clId="{CB5E49D3-3CD4-493D-B616-C455DBEB5ED1}" dt="2023-12-20T12:22:14.602" v="3577"/>
            <ac:spMkLst>
              <pc:docMk/>
              <pc:sldMasterMk cId="447926890" sldId="2147483699"/>
              <pc:sldLayoutMk cId="3791835919" sldId="2147483691"/>
              <ac:spMk id="21" creationId="{EC3615B9-ACCF-8B7C-946A-C9882A7A24CE}"/>
            </ac:spMkLst>
          </pc:spChg>
          <pc:grpChg chg="add del mod">
            <ac:chgData name="Vermeulen, Sander" userId="e08259fd-81d2-4a86-9b20-28ba02d67a18" providerId="ADAL" clId="{CB5E49D3-3CD4-493D-B616-C455DBEB5ED1}" dt="2023-12-20T12:23:31.581" v="3588" actId="478"/>
            <ac:grpSpMkLst>
              <pc:docMk/>
              <pc:sldMasterMk cId="447926890" sldId="2147483699"/>
              <pc:sldLayoutMk cId="3791835919" sldId="2147483691"/>
              <ac:grpSpMk id="14" creationId="{763783DB-2615-6B26-4044-F4C7D43E26F5}"/>
            </ac:grpSpMkLst>
          </pc:grpChg>
          <pc:grpChg chg="add mod">
            <ac:chgData name="Vermeulen, Sander" userId="e08259fd-81d2-4a86-9b20-28ba02d67a18" providerId="ADAL" clId="{CB5E49D3-3CD4-493D-B616-C455DBEB5ED1}" dt="2023-12-20T12:22:43.318" v="3586" actId="1038"/>
            <ac:grpSpMkLst>
              <pc:docMk/>
              <pc:sldMasterMk cId="447926890" sldId="2147483699"/>
              <pc:sldLayoutMk cId="3791835919" sldId="2147483691"/>
              <ac:grpSpMk id="17" creationId="{137BA7C0-861F-657D-0614-9BF696F16CC6}"/>
            </ac:grpSpMkLst>
          </pc:grpChg>
          <pc:grpChg chg="add mod">
            <ac:chgData name="Vermeulen, Sander" userId="e08259fd-81d2-4a86-9b20-28ba02d67a18" providerId="ADAL" clId="{CB5E49D3-3CD4-493D-B616-C455DBEB5ED1}" dt="2023-12-20T12:22:29.279" v="3579" actId="14100"/>
            <ac:grpSpMkLst>
              <pc:docMk/>
              <pc:sldMasterMk cId="447926890" sldId="2147483699"/>
              <pc:sldLayoutMk cId="3791835919" sldId="2147483691"/>
              <ac:grpSpMk id="20" creationId="{E0E0FE9B-B453-4E2A-06DB-18F5EE95F736}"/>
            </ac:grpSpMkLst>
          </pc:grpChg>
          <pc:picChg chg="add mod ord modCrop">
            <ac:chgData name="Vermeulen, Sander" userId="e08259fd-81d2-4a86-9b20-28ba02d67a18" providerId="ADAL" clId="{CB5E49D3-3CD4-493D-B616-C455DBEB5ED1}" dt="2023-12-20T12:21:56.678" v="3576" actId="167"/>
            <ac:picMkLst>
              <pc:docMk/>
              <pc:sldMasterMk cId="447926890" sldId="2147483699"/>
              <pc:sldLayoutMk cId="3791835919" sldId="2147483691"/>
              <ac:picMk id="3" creationId="{0A139FFF-2196-CCE8-6FC6-237B75A0FA5E}"/>
            </ac:picMkLst>
          </pc:picChg>
          <pc:picChg chg="del">
            <ac:chgData name="Vermeulen, Sander" userId="e08259fd-81d2-4a86-9b20-28ba02d67a18" providerId="ADAL" clId="{CB5E49D3-3CD4-493D-B616-C455DBEB5ED1}" dt="2023-12-18T13:48:04.048" v="2140" actId="478"/>
            <ac:picMkLst>
              <pc:docMk/>
              <pc:sldMasterMk cId="447926890" sldId="2147483699"/>
              <pc:sldLayoutMk cId="3791835919" sldId="2147483691"/>
              <ac:picMk id="4" creationId="{216E9978-5F99-9628-7EC3-5A08735E5EF3}"/>
            </ac:picMkLst>
          </pc:picChg>
          <pc:picChg chg="add del mod">
            <ac:chgData name="Vermeulen, Sander" userId="e08259fd-81d2-4a86-9b20-28ba02d67a18" providerId="ADAL" clId="{CB5E49D3-3CD4-493D-B616-C455DBEB5ED1}" dt="2023-12-18T13:50:50.509" v="2169" actId="478"/>
            <ac:picMkLst>
              <pc:docMk/>
              <pc:sldMasterMk cId="447926890" sldId="2147483699"/>
              <pc:sldLayoutMk cId="3791835919" sldId="2147483691"/>
              <ac:picMk id="6" creationId="{27514ECE-D3D5-B987-FCC8-C96F1B1BC75D}"/>
            </ac:picMkLst>
          </pc:picChg>
          <pc:picChg chg="add mod">
            <ac:chgData name="Vermeulen, Sander" userId="e08259fd-81d2-4a86-9b20-28ba02d67a18" providerId="ADAL" clId="{CB5E49D3-3CD4-493D-B616-C455DBEB5ED1}" dt="2023-12-19T13:25:59.609" v="3062" actId="962"/>
            <ac:picMkLst>
              <pc:docMk/>
              <pc:sldMasterMk cId="447926890" sldId="2147483699"/>
              <pc:sldLayoutMk cId="3791835919" sldId="2147483691"/>
              <ac:picMk id="7" creationId="{46EB2217-A003-8D02-9463-4CFE5530196E}"/>
            </ac:picMkLst>
          </pc:picChg>
          <pc:picChg chg="add del mod">
            <ac:chgData name="Vermeulen, Sander" userId="e08259fd-81d2-4a86-9b20-28ba02d67a18" providerId="ADAL" clId="{CB5E49D3-3CD4-493D-B616-C455DBEB5ED1}" dt="2023-12-18T13:57:45.318" v="2310" actId="478"/>
            <ac:picMkLst>
              <pc:docMk/>
              <pc:sldMasterMk cId="447926890" sldId="2147483699"/>
              <pc:sldLayoutMk cId="3791835919" sldId="2147483691"/>
              <ac:picMk id="8" creationId="{62A26D93-C81E-2125-5843-782D86707655}"/>
            </ac:picMkLst>
          </pc:picChg>
          <pc:picChg chg="add mod ord">
            <ac:chgData name="Vermeulen, Sander" userId="e08259fd-81d2-4a86-9b20-28ba02d67a18" providerId="ADAL" clId="{CB5E49D3-3CD4-493D-B616-C455DBEB5ED1}" dt="2023-12-19T13:26:39.168" v="3065" actId="13244"/>
            <ac:picMkLst>
              <pc:docMk/>
              <pc:sldMasterMk cId="447926890" sldId="2147483699"/>
              <pc:sldLayoutMk cId="3791835919" sldId="2147483691"/>
              <ac:picMk id="8" creationId="{8FE78579-8A2D-FE18-A750-5684E5218E20}"/>
            </ac:picMkLst>
          </pc:picChg>
          <pc:picChg chg="add mod">
            <ac:chgData name="Vermeulen, Sander" userId="e08259fd-81d2-4a86-9b20-28ba02d67a18" providerId="ADAL" clId="{CB5E49D3-3CD4-493D-B616-C455DBEB5ED1}" dt="2023-12-19T13:26:31.650" v="3064" actId="962"/>
            <ac:picMkLst>
              <pc:docMk/>
              <pc:sldMasterMk cId="447926890" sldId="2147483699"/>
              <pc:sldLayoutMk cId="3791835919" sldId="2147483691"/>
              <ac:picMk id="10" creationId="{0CE7D5B1-E0E5-B218-AEC3-D89803686A9D}"/>
            </ac:picMkLst>
          </pc:picChg>
          <pc:picChg chg="mod">
            <ac:chgData name="Vermeulen, Sander" userId="e08259fd-81d2-4a86-9b20-28ba02d67a18" providerId="ADAL" clId="{CB5E49D3-3CD4-493D-B616-C455DBEB5ED1}" dt="2023-12-20T12:22:14.602" v="3577"/>
            <ac:picMkLst>
              <pc:docMk/>
              <pc:sldMasterMk cId="447926890" sldId="2147483699"/>
              <pc:sldLayoutMk cId="3791835919" sldId="2147483691"/>
              <ac:picMk id="22" creationId="{62227359-C4D5-ED4E-5FE7-9A93E2FEFEB4}"/>
            </ac:picMkLst>
          </pc:picChg>
        </pc:sldLayoutChg>
        <pc:sldLayoutChg chg="del">
          <pc:chgData name="Vermeulen, Sander" userId="e08259fd-81d2-4a86-9b20-28ba02d67a18" providerId="ADAL" clId="{CB5E49D3-3CD4-493D-B616-C455DBEB5ED1}" dt="2023-12-18T14:52:31.846" v="2387" actId="2696"/>
          <pc:sldLayoutMkLst>
            <pc:docMk/>
            <pc:sldMasterMk cId="582609979" sldId="2147483648"/>
            <pc:sldLayoutMk cId="609241640" sldId="2147483699"/>
          </pc:sldLayoutMkLst>
        </pc:sldLayoutChg>
      </pc:sldMasterChg>
      <pc:sldMasterChg chg="addSp delSp modSp new del mod addSldLayout delSldLayout modSldLayout">
        <pc:chgData name="Vermeulen, Sander" userId="e08259fd-81d2-4a86-9b20-28ba02d67a18" providerId="ADAL" clId="{CB5E49D3-3CD4-493D-B616-C455DBEB5ED1}" dt="2023-12-18T13:57:51.828" v="2312" actId="2696"/>
        <pc:sldMasterMkLst>
          <pc:docMk/>
          <pc:sldMasterMk cId="1658266762" sldId="2147483692"/>
        </pc:sldMasterMkLst>
        <pc:spChg chg="del">
          <ac:chgData name="Vermeulen, Sander" userId="e08259fd-81d2-4a86-9b20-28ba02d67a18" providerId="ADAL" clId="{CB5E49D3-3CD4-493D-B616-C455DBEB5ED1}" dt="2023-12-18T13:48:40.848" v="2159" actId="478"/>
          <ac:spMkLst>
            <pc:docMk/>
            <pc:sldMasterMk cId="1658266762" sldId="2147483692"/>
            <ac:spMk id="2" creationId="{D5E0D13A-91CC-30FD-C052-6C1403C4EEC9}"/>
          </ac:spMkLst>
        </pc:spChg>
        <pc:spChg chg="del">
          <ac:chgData name="Vermeulen, Sander" userId="e08259fd-81d2-4a86-9b20-28ba02d67a18" providerId="ADAL" clId="{CB5E49D3-3CD4-493D-B616-C455DBEB5ED1}" dt="2023-12-18T13:48:40.848" v="2159" actId="478"/>
          <ac:spMkLst>
            <pc:docMk/>
            <pc:sldMasterMk cId="1658266762" sldId="2147483692"/>
            <ac:spMk id="3" creationId="{A524F505-DDDE-3B02-C346-FB2BFBBFA6AA}"/>
          </ac:spMkLst>
        </pc:spChg>
        <pc:spChg chg="del">
          <ac:chgData name="Vermeulen, Sander" userId="e08259fd-81d2-4a86-9b20-28ba02d67a18" providerId="ADAL" clId="{CB5E49D3-3CD4-493D-B616-C455DBEB5ED1}" dt="2023-12-18T13:48:40.848" v="2159" actId="478"/>
          <ac:spMkLst>
            <pc:docMk/>
            <pc:sldMasterMk cId="1658266762" sldId="2147483692"/>
            <ac:spMk id="4" creationId="{24879291-7A9F-6529-539B-B99F7FF154BD}"/>
          </ac:spMkLst>
        </pc:spChg>
        <pc:spChg chg="del">
          <ac:chgData name="Vermeulen, Sander" userId="e08259fd-81d2-4a86-9b20-28ba02d67a18" providerId="ADAL" clId="{CB5E49D3-3CD4-493D-B616-C455DBEB5ED1}" dt="2023-12-18T13:48:40.848" v="2159" actId="478"/>
          <ac:spMkLst>
            <pc:docMk/>
            <pc:sldMasterMk cId="1658266762" sldId="2147483692"/>
            <ac:spMk id="5" creationId="{5A0825C7-2EA6-763C-2E76-6F87B56CDBA5}"/>
          </ac:spMkLst>
        </pc:spChg>
        <pc:spChg chg="del">
          <ac:chgData name="Vermeulen, Sander" userId="e08259fd-81d2-4a86-9b20-28ba02d67a18" providerId="ADAL" clId="{CB5E49D3-3CD4-493D-B616-C455DBEB5ED1}" dt="2023-12-18T13:48:40.848" v="2159" actId="478"/>
          <ac:spMkLst>
            <pc:docMk/>
            <pc:sldMasterMk cId="1658266762" sldId="2147483692"/>
            <ac:spMk id="6" creationId="{D098A60F-61BF-4300-48FC-5EB161F71CA5}"/>
          </ac:spMkLst>
        </pc:spChg>
        <pc:picChg chg="add mod">
          <ac:chgData name="Vermeulen, Sander" userId="e08259fd-81d2-4a86-9b20-28ba02d67a18" providerId="ADAL" clId="{CB5E49D3-3CD4-493D-B616-C455DBEB5ED1}" dt="2023-12-18T13:48:51.138" v="2162" actId="14100"/>
          <ac:picMkLst>
            <pc:docMk/>
            <pc:sldMasterMk cId="1658266762" sldId="2147483692"/>
            <ac:picMk id="8" creationId="{B5616A28-E8C8-C591-4439-76EBFAC1172F}"/>
          </ac:picMkLst>
        </pc:picChg>
        <pc:sldLayoutChg chg="new del replId">
          <pc:chgData name="Vermeulen, Sander" userId="e08259fd-81d2-4a86-9b20-28ba02d67a18" providerId="ADAL" clId="{CB5E49D3-3CD4-493D-B616-C455DBEB5ED1}" dt="2023-12-18T13:48:32.468" v="2147" actId="2696"/>
          <pc:sldLayoutMkLst>
            <pc:docMk/>
            <pc:sldMasterMk cId="1658266762" sldId="2147483692"/>
            <pc:sldLayoutMk cId="1906230192" sldId="2147483693"/>
          </pc:sldLayoutMkLst>
        </pc:sldLayoutChg>
        <pc:sldLayoutChg chg="delSp new del mod replId">
          <pc:chgData name="Vermeulen, Sander" userId="e08259fd-81d2-4a86-9b20-28ba02d67a18" providerId="ADAL" clId="{CB5E49D3-3CD4-493D-B616-C455DBEB5ED1}" dt="2023-12-18T13:57:51.039" v="2311" actId="2696"/>
          <pc:sldLayoutMkLst>
            <pc:docMk/>
            <pc:sldMasterMk cId="1658266762" sldId="2147483692"/>
            <pc:sldLayoutMk cId="3789293503" sldId="2147483693"/>
          </pc:sldLayoutMkLst>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2" creationId="{09F8EDC9-3227-0A61-3478-291ADD371016}"/>
            </ac:spMkLst>
          </pc:spChg>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3" creationId="{B197A797-809B-88B2-7A76-B841B7BD2FC5}"/>
            </ac:spMkLst>
          </pc:spChg>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4" creationId="{8595C928-906F-1CF3-BD17-F1E8FFB0B7CC}"/>
            </ac:spMkLst>
          </pc:spChg>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5" creationId="{39B1A95C-33DD-A19C-9C2D-D6153E5C9281}"/>
            </ac:spMkLst>
          </pc:spChg>
        </pc:sldLayoutChg>
        <pc:sldLayoutChg chg="new del replId">
          <pc:chgData name="Vermeulen, Sander" userId="e08259fd-81d2-4a86-9b20-28ba02d67a18" providerId="ADAL" clId="{CB5E49D3-3CD4-493D-B616-C455DBEB5ED1}" dt="2023-12-18T13:48:32.479" v="2148" actId="2696"/>
          <pc:sldLayoutMkLst>
            <pc:docMk/>
            <pc:sldMasterMk cId="1658266762" sldId="2147483692"/>
            <pc:sldLayoutMk cId="3790350503" sldId="2147483694"/>
          </pc:sldLayoutMkLst>
        </pc:sldLayoutChg>
        <pc:sldLayoutChg chg="new del replId">
          <pc:chgData name="Vermeulen, Sander" userId="e08259fd-81d2-4a86-9b20-28ba02d67a18" providerId="ADAL" clId="{CB5E49D3-3CD4-493D-B616-C455DBEB5ED1}" dt="2023-12-18T13:48:32.493" v="2149" actId="2696"/>
          <pc:sldLayoutMkLst>
            <pc:docMk/>
            <pc:sldMasterMk cId="1658266762" sldId="2147483692"/>
            <pc:sldLayoutMk cId="3644783661" sldId="2147483695"/>
          </pc:sldLayoutMkLst>
        </pc:sldLayoutChg>
        <pc:sldLayoutChg chg="new del replId">
          <pc:chgData name="Vermeulen, Sander" userId="e08259fd-81d2-4a86-9b20-28ba02d67a18" providerId="ADAL" clId="{CB5E49D3-3CD4-493D-B616-C455DBEB5ED1}" dt="2023-12-18T13:48:32.507" v="2150" actId="2696"/>
          <pc:sldLayoutMkLst>
            <pc:docMk/>
            <pc:sldMasterMk cId="1658266762" sldId="2147483692"/>
            <pc:sldLayoutMk cId="89440949" sldId="2147483696"/>
          </pc:sldLayoutMkLst>
        </pc:sldLayoutChg>
        <pc:sldLayoutChg chg="new del replId">
          <pc:chgData name="Vermeulen, Sander" userId="e08259fd-81d2-4a86-9b20-28ba02d67a18" providerId="ADAL" clId="{CB5E49D3-3CD4-493D-B616-C455DBEB5ED1}" dt="2023-12-18T13:48:32.523" v="2151" actId="2696"/>
          <pc:sldLayoutMkLst>
            <pc:docMk/>
            <pc:sldMasterMk cId="1658266762" sldId="2147483692"/>
            <pc:sldLayoutMk cId="3235544382" sldId="2147483697"/>
          </pc:sldLayoutMkLst>
        </pc:sldLayoutChg>
        <pc:sldLayoutChg chg="new del replId">
          <pc:chgData name="Vermeulen, Sander" userId="e08259fd-81d2-4a86-9b20-28ba02d67a18" providerId="ADAL" clId="{CB5E49D3-3CD4-493D-B616-C455DBEB5ED1}" dt="2023-12-18T13:48:32.532" v="2152" actId="2696"/>
          <pc:sldLayoutMkLst>
            <pc:docMk/>
            <pc:sldMasterMk cId="1658266762" sldId="2147483692"/>
            <pc:sldLayoutMk cId="62821134" sldId="2147483698"/>
          </pc:sldLayoutMkLst>
        </pc:sldLayoutChg>
        <pc:sldLayoutChg chg="new del replId">
          <pc:chgData name="Vermeulen, Sander" userId="e08259fd-81d2-4a86-9b20-28ba02d67a18" providerId="ADAL" clId="{CB5E49D3-3CD4-493D-B616-C455DBEB5ED1}" dt="2023-12-18T13:48:32.548" v="2153" actId="2696"/>
          <pc:sldLayoutMkLst>
            <pc:docMk/>
            <pc:sldMasterMk cId="1658266762" sldId="2147483692"/>
            <pc:sldLayoutMk cId="27309127" sldId="2147483699"/>
          </pc:sldLayoutMkLst>
        </pc:sldLayoutChg>
        <pc:sldLayoutChg chg="new del replId">
          <pc:chgData name="Vermeulen, Sander" userId="e08259fd-81d2-4a86-9b20-28ba02d67a18" providerId="ADAL" clId="{CB5E49D3-3CD4-493D-B616-C455DBEB5ED1}" dt="2023-12-18T13:48:32.558" v="2154" actId="2696"/>
          <pc:sldLayoutMkLst>
            <pc:docMk/>
            <pc:sldMasterMk cId="1658266762" sldId="2147483692"/>
            <pc:sldLayoutMk cId="2344917849" sldId="2147483700"/>
          </pc:sldLayoutMkLst>
        </pc:sldLayoutChg>
        <pc:sldLayoutChg chg="new del replId">
          <pc:chgData name="Vermeulen, Sander" userId="e08259fd-81d2-4a86-9b20-28ba02d67a18" providerId="ADAL" clId="{CB5E49D3-3CD4-493D-B616-C455DBEB5ED1}" dt="2023-12-18T13:48:32.572" v="2155" actId="2696"/>
          <pc:sldLayoutMkLst>
            <pc:docMk/>
            <pc:sldMasterMk cId="1658266762" sldId="2147483692"/>
            <pc:sldLayoutMk cId="2828950785" sldId="2147483701"/>
          </pc:sldLayoutMkLst>
        </pc:sldLayoutChg>
        <pc:sldLayoutChg chg="new del replId">
          <pc:chgData name="Vermeulen, Sander" userId="e08259fd-81d2-4a86-9b20-28ba02d67a18" providerId="ADAL" clId="{CB5E49D3-3CD4-493D-B616-C455DBEB5ED1}" dt="2023-12-18T13:48:32.579" v="2156" actId="2696"/>
          <pc:sldLayoutMkLst>
            <pc:docMk/>
            <pc:sldMasterMk cId="1658266762" sldId="2147483692"/>
            <pc:sldLayoutMk cId="2489813168" sldId="2147483702"/>
          </pc:sldLayoutMkLst>
        </pc:sldLayoutChg>
        <pc:sldLayoutChg chg="new del replId">
          <pc:chgData name="Vermeulen, Sander" userId="e08259fd-81d2-4a86-9b20-28ba02d67a18" providerId="ADAL" clId="{CB5E49D3-3CD4-493D-B616-C455DBEB5ED1}" dt="2023-12-18T13:48:34.218" v="2157" actId="2696"/>
          <pc:sldLayoutMkLst>
            <pc:docMk/>
            <pc:sldMasterMk cId="1658266762" sldId="2147483692"/>
            <pc:sldLayoutMk cId="660367965" sldId="2147483703"/>
          </pc:sldLayoutMkLst>
        </pc:sldLayoutChg>
      </pc:sldMasterChg>
      <pc:sldMasterChg chg="addSp delSp modSp new mod addSldLayout delSldLayout modSldLayout">
        <pc:chgData name="Vermeulen, Sander" userId="e08259fd-81d2-4a86-9b20-28ba02d67a18" providerId="ADAL" clId="{CB5E49D3-3CD4-493D-B616-C455DBEB5ED1}" dt="2023-12-20T13:03:04.375" v="3645" actId="478"/>
        <pc:sldMasterMkLst>
          <pc:docMk/>
          <pc:sldMasterMk cId="3287193470" sldId="2147483692"/>
        </pc:sldMasterMkLst>
        <pc:spChg chg="del">
          <ac:chgData name="Vermeulen, Sander" userId="e08259fd-81d2-4a86-9b20-28ba02d67a18" providerId="ADAL" clId="{CB5E49D3-3CD4-493D-B616-C455DBEB5ED1}" dt="2023-12-18T13:58:12.348" v="2324" actId="478"/>
          <ac:spMkLst>
            <pc:docMk/>
            <pc:sldMasterMk cId="3287193470" sldId="2147483692"/>
            <ac:spMk id="2" creationId="{D43AF15A-7479-EE8A-0915-B169E164EBBC}"/>
          </ac:spMkLst>
        </pc:spChg>
        <pc:spChg chg="del">
          <ac:chgData name="Vermeulen, Sander" userId="e08259fd-81d2-4a86-9b20-28ba02d67a18" providerId="ADAL" clId="{CB5E49D3-3CD4-493D-B616-C455DBEB5ED1}" dt="2023-12-18T13:58:12.348" v="2324" actId="478"/>
          <ac:spMkLst>
            <pc:docMk/>
            <pc:sldMasterMk cId="3287193470" sldId="2147483692"/>
            <ac:spMk id="3" creationId="{08D46B2B-C50B-AAC6-0C23-317B001A1845}"/>
          </ac:spMkLst>
        </pc:spChg>
        <pc:spChg chg="del">
          <ac:chgData name="Vermeulen, Sander" userId="e08259fd-81d2-4a86-9b20-28ba02d67a18" providerId="ADAL" clId="{CB5E49D3-3CD4-493D-B616-C455DBEB5ED1}" dt="2023-12-18T13:58:12.348" v="2324" actId="478"/>
          <ac:spMkLst>
            <pc:docMk/>
            <pc:sldMasterMk cId="3287193470" sldId="2147483692"/>
            <ac:spMk id="4" creationId="{ABC754BA-CC78-0F03-8343-395D148DBAFD}"/>
          </ac:spMkLst>
        </pc:spChg>
        <pc:spChg chg="del">
          <ac:chgData name="Vermeulen, Sander" userId="e08259fd-81d2-4a86-9b20-28ba02d67a18" providerId="ADAL" clId="{CB5E49D3-3CD4-493D-B616-C455DBEB5ED1}" dt="2023-12-18T13:58:12.348" v="2324" actId="478"/>
          <ac:spMkLst>
            <pc:docMk/>
            <pc:sldMasterMk cId="3287193470" sldId="2147483692"/>
            <ac:spMk id="5" creationId="{E026AE95-13EF-9145-D0B1-FD603ABC5D7B}"/>
          </ac:spMkLst>
        </pc:spChg>
        <pc:spChg chg="del">
          <ac:chgData name="Vermeulen, Sander" userId="e08259fd-81d2-4a86-9b20-28ba02d67a18" providerId="ADAL" clId="{CB5E49D3-3CD4-493D-B616-C455DBEB5ED1}" dt="2023-12-18T13:58:12.348" v="2324" actId="478"/>
          <ac:spMkLst>
            <pc:docMk/>
            <pc:sldMasterMk cId="3287193470" sldId="2147483692"/>
            <ac:spMk id="6" creationId="{627D5810-8CF8-616A-C844-E8BE1157B214}"/>
          </ac:spMkLst>
        </pc:spChg>
        <pc:picChg chg="add mod">
          <ac:chgData name="Vermeulen, Sander" userId="e08259fd-81d2-4a86-9b20-28ba02d67a18" providerId="ADAL" clId="{CB5E49D3-3CD4-493D-B616-C455DBEB5ED1}" dt="2023-12-20T13:02:52.562" v="3642"/>
          <ac:picMkLst>
            <pc:docMk/>
            <pc:sldMasterMk cId="3287193470" sldId="2147483692"/>
            <ac:picMk id="2" creationId="{8E9BC036-BAC9-81D3-326A-B2C0E4E0C513}"/>
          </ac:picMkLst>
        </pc:picChg>
        <pc:sldLayoutChg chg="delSp new del mod replId">
          <pc:chgData name="Vermeulen, Sander" userId="e08259fd-81d2-4a86-9b20-28ba02d67a18" providerId="ADAL" clId="{CB5E49D3-3CD4-493D-B616-C455DBEB5ED1}" dt="2023-12-18T13:58:28.978" v="2326" actId="2696"/>
          <pc:sldLayoutMkLst>
            <pc:docMk/>
            <pc:sldMasterMk cId="3287193470" sldId="2147483692"/>
            <pc:sldLayoutMk cId="3162789823" sldId="2147483693"/>
          </pc:sldLayoutMkLst>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2" creationId="{7956D7F8-2064-3A37-C361-2B8D8EBCDEE6}"/>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3" creationId="{BDDED340-768A-7C1A-A755-FED8FD868BEF}"/>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4" creationId="{BCB68F8A-CE69-3D03-BB2F-EF070D454288}"/>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5" creationId="{4AF2DE19-08B9-436C-0241-E67EBFF8C83D}"/>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6" creationId="{EDF0F1AF-5B18-D04E-C49F-1052ECA89B81}"/>
            </ac:spMkLst>
          </pc:spChg>
        </pc:sldLayoutChg>
        <pc:sldLayoutChg chg="new del replId">
          <pc:chgData name="Vermeulen, Sander" userId="e08259fd-81d2-4a86-9b20-28ba02d67a18" providerId="ADAL" clId="{CB5E49D3-3CD4-493D-B616-C455DBEB5ED1}" dt="2023-12-18T13:58:09.178" v="2315" actId="2696"/>
          <pc:sldLayoutMkLst>
            <pc:docMk/>
            <pc:sldMasterMk cId="3287193470" sldId="2147483692"/>
            <pc:sldLayoutMk cId="53197342" sldId="2147483694"/>
          </pc:sldLayoutMkLst>
        </pc:sldLayoutChg>
        <pc:sldLayoutChg chg="delSp modSp mod">
          <pc:chgData name="Vermeulen, Sander" userId="e08259fd-81d2-4a86-9b20-28ba02d67a18" providerId="ADAL" clId="{CB5E49D3-3CD4-493D-B616-C455DBEB5ED1}" dt="2023-12-20T13:03:02.602" v="3644" actId="478"/>
          <pc:sldLayoutMkLst>
            <pc:docMk/>
            <pc:sldMasterMk cId="3287193470" sldId="2147483692"/>
            <pc:sldLayoutMk cId="3472353611" sldId="2147483694"/>
          </pc:sldLayoutMkLst>
          <pc:spChg chg="mod">
            <ac:chgData name="Vermeulen, Sander" userId="e08259fd-81d2-4a86-9b20-28ba02d67a18" providerId="ADAL" clId="{CB5E49D3-3CD4-493D-B616-C455DBEB5ED1}" dt="2023-12-19T09:31:41.406" v="2818" actId="1076"/>
            <ac:spMkLst>
              <pc:docMk/>
              <pc:sldMasterMk cId="3287193470" sldId="2147483692"/>
              <pc:sldLayoutMk cId="3472353611" sldId="2147483694"/>
              <ac:spMk id="5" creationId="{C8E810BC-BB83-0EF4-A68A-11710F6ADC62}"/>
            </ac:spMkLst>
          </pc:spChg>
          <pc:spChg chg="mod">
            <ac:chgData name="Vermeulen, Sander" userId="e08259fd-81d2-4a86-9b20-28ba02d67a18" providerId="ADAL" clId="{CB5E49D3-3CD4-493D-B616-C455DBEB5ED1}" dt="2023-12-19T09:31:43.665" v="2819" actId="1076"/>
            <ac:spMkLst>
              <pc:docMk/>
              <pc:sldMasterMk cId="3287193470" sldId="2147483692"/>
              <pc:sldLayoutMk cId="3472353611" sldId="2147483694"/>
              <ac:spMk id="8" creationId="{D2D695B2-2980-84BF-A44A-4D9E100B6A2D}"/>
            </ac:spMkLst>
          </pc:spChg>
          <pc:picChg chg="del">
            <ac:chgData name="Vermeulen, Sander" userId="e08259fd-81d2-4a86-9b20-28ba02d67a18" providerId="ADAL" clId="{CB5E49D3-3CD4-493D-B616-C455DBEB5ED1}" dt="2023-12-20T13:03:02.602" v="3644" actId="478"/>
            <ac:picMkLst>
              <pc:docMk/>
              <pc:sldMasterMk cId="3287193470" sldId="2147483692"/>
              <pc:sldLayoutMk cId="3472353611" sldId="2147483694"/>
              <ac:picMk id="27" creationId="{E12B2AF9-FA11-7325-6F35-82BBC7D01B9C}"/>
            </ac:picMkLst>
          </pc:picChg>
        </pc:sldLayoutChg>
        <pc:sldLayoutChg chg="delSp modSp mod">
          <pc:chgData name="Vermeulen, Sander" userId="e08259fd-81d2-4a86-9b20-28ba02d67a18" providerId="ADAL" clId="{CB5E49D3-3CD4-493D-B616-C455DBEB5ED1}" dt="2023-12-20T13:03:04.375" v="3645" actId="478"/>
          <pc:sldLayoutMkLst>
            <pc:docMk/>
            <pc:sldMasterMk cId="3287193470" sldId="2147483692"/>
            <pc:sldLayoutMk cId="1586364890" sldId="2147483695"/>
          </pc:sldLayoutMkLst>
          <pc:spChg chg="mod">
            <ac:chgData name="Vermeulen, Sander" userId="e08259fd-81d2-4a86-9b20-28ba02d67a18" providerId="ADAL" clId="{CB5E49D3-3CD4-493D-B616-C455DBEB5ED1}" dt="2023-12-19T09:31:29.830" v="2816" actId="1076"/>
            <ac:spMkLst>
              <pc:docMk/>
              <pc:sldMasterMk cId="3287193470" sldId="2147483692"/>
              <pc:sldLayoutMk cId="1586364890" sldId="2147483695"/>
              <ac:spMk id="5" creationId="{C8E810BC-BB83-0EF4-A68A-11710F6ADC62}"/>
            </ac:spMkLst>
          </pc:spChg>
          <pc:spChg chg="mod">
            <ac:chgData name="Vermeulen, Sander" userId="e08259fd-81d2-4a86-9b20-28ba02d67a18" providerId="ADAL" clId="{CB5E49D3-3CD4-493D-B616-C455DBEB5ED1}" dt="2023-12-19T09:31:32.173" v="2817" actId="1076"/>
            <ac:spMkLst>
              <pc:docMk/>
              <pc:sldMasterMk cId="3287193470" sldId="2147483692"/>
              <pc:sldLayoutMk cId="1586364890" sldId="2147483695"/>
              <ac:spMk id="8" creationId="{D2D695B2-2980-84BF-A44A-4D9E100B6A2D}"/>
            </ac:spMkLst>
          </pc:spChg>
          <pc:picChg chg="del">
            <ac:chgData name="Vermeulen, Sander" userId="e08259fd-81d2-4a86-9b20-28ba02d67a18" providerId="ADAL" clId="{CB5E49D3-3CD4-493D-B616-C455DBEB5ED1}" dt="2023-12-20T13:03:04.375" v="3645" actId="478"/>
            <ac:picMkLst>
              <pc:docMk/>
              <pc:sldMasterMk cId="3287193470" sldId="2147483692"/>
              <pc:sldLayoutMk cId="1586364890" sldId="2147483695"/>
              <ac:picMk id="27" creationId="{E12B2AF9-FA11-7325-6F35-82BBC7D01B9C}"/>
            </ac:picMkLst>
          </pc:picChg>
        </pc:sldLayoutChg>
        <pc:sldLayoutChg chg="new del replId">
          <pc:chgData name="Vermeulen, Sander" userId="e08259fd-81d2-4a86-9b20-28ba02d67a18" providerId="ADAL" clId="{CB5E49D3-3CD4-493D-B616-C455DBEB5ED1}" dt="2023-12-18T13:58:09.178" v="2316" actId="2696"/>
          <pc:sldLayoutMkLst>
            <pc:docMk/>
            <pc:sldMasterMk cId="3287193470" sldId="2147483692"/>
            <pc:sldLayoutMk cId="1851883889" sldId="2147483695"/>
          </pc:sldLayoutMkLst>
        </pc:sldLayoutChg>
        <pc:sldLayoutChg chg="addSp delSp modSp new mod">
          <pc:chgData name="Vermeulen, Sander" userId="e08259fd-81d2-4a86-9b20-28ba02d67a18" providerId="ADAL" clId="{CB5E49D3-3CD4-493D-B616-C455DBEB5ED1}" dt="2023-12-20T13:02:48.222" v="3641" actId="478"/>
          <pc:sldLayoutMkLst>
            <pc:docMk/>
            <pc:sldMasterMk cId="3287193470" sldId="2147483692"/>
            <pc:sldLayoutMk cId="2104915848" sldId="2147483696"/>
          </pc:sldLayoutMkLst>
          <pc:spChg chg="del">
            <ac:chgData name="Vermeulen, Sander" userId="e08259fd-81d2-4a86-9b20-28ba02d67a18" providerId="ADAL" clId="{CB5E49D3-3CD4-493D-B616-C455DBEB5ED1}" dt="2023-12-18T13:59:37.682" v="2341" actId="478"/>
            <ac:spMkLst>
              <pc:docMk/>
              <pc:sldMasterMk cId="3287193470" sldId="2147483692"/>
              <pc:sldLayoutMk cId="2104915848" sldId="2147483696"/>
              <ac:spMk id="2" creationId="{7FC8049C-46CD-15BC-5E88-952C333EF03E}"/>
            </ac:spMkLst>
          </pc:spChg>
          <pc:spChg chg="add mod">
            <ac:chgData name="Vermeulen, Sander" userId="e08259fd-81d2-4a86-9b20-28ba02d67a18" providerId="ADAL" clId="{CB5E49D3-3CD4-493D-B616-C455DBEB5ED1}" dt="2023-12-19T13:12:24.953" v="2854" actId="1076"/>
            <ac:spMkLst>
              <pc:docMk/>
              <pc:sldMasterMk cId="3287193470" sldId="2147483692"/>
              <pc:sldLayoutMk cId="2104915848" sldId="2147483696"/>
              <ac:spMk id="4" creationId="{7517855B-8BF1-153A-4DA9-B7B4419B5F76}"/>
            </ac:spMkLst>
          </pc:spChg>
          <pc:spChg chg="add mod">
            <ac:chgData name="Vermeulen, Sander" userId="e08259fd-81d2-4a86-9b20-28ba02d67a18" providerId="ADAL" clId="{CB5E49D3-3CD4-493D-B616-C455DBEB5ED1}" dt="2023-12-19T13:12:23.034" v="2853" actId="1076"/>
            <ac:spMkLst>
              <pc:docMk/>
              <pc:sldMasterMk cId="3287193470" sldId="2147483692"/>
              <pc:sldLayoutMk cId="2104915848" sldId="2147483696"/>
              <ac:spMk id="5" creationId="{31AF1ABD-126D-2164-3876-74CF22080436}"/>
            </ac:spMkLst>
          </pc:spChg>
          <pc:picChg chg="add del mod">
            <ac:chgData name="Vermeulen, Sander" userId="e08259fd-81d2-4a86-9b20-28ba02d67a18" providerId="ADAL" clId="{CB5E49D3-3CD4-493D-B616-C455DBEB5ED1}" dt="2023-12-20T13:02:48.222" v="3641" actId="478"/>
            <ac:picMkLst>
              <pc:docMk/>
              <pc:sldMasterMk cId="3287193470" sldId="2147483692"/>
              <pc:sldLayoutMk cId="2104915848" sldId="2147483696"/>
              <ac:picMk id="3" creationId="{1EEA22C9-93D5-F6A0-6C40-8223BF89B3ED}"/>
            </ac:picMkLst>
          </pc:picChg>
          <pc:picChg chg="add mod">
            <ac:chgData name="Vermeulen, Sander" userId="e08259fd-81d2-4a86-9b20-28ba02d67a18" providerId="ADAL" clId="{CB5E49D3-3CD4-493D-B616-C455DBEB5ED1}" dt="2023-12-18T14:46:05.533" v="2378" actId="1076"/>
            <ac:picMkLst>
              <pc:docMk/>
              <pc:sldMasterMk cId="3287193470" sldId="2147483692"/>
              <pc:sldLayoutMk cId="2104915848" sldId="2147483696"/>
              <ac:picMk id="6" creationId="{D389C3D0-6B23-333A-7037-943F3EB80E2F}"/>
            </ac:picMkLst>
          </pc:picChg>
        </pc:sldLayoutChg>
        <pc:sldLayoutChg chg="new del replId">
          <pc:chgData name="Vermeulen, Sander" userId="e08259fd-81d2-4a86-9b20-28ba02d67a18" providerId="ADAL" clId="{CB5E49D3-3CD4-493D-B616-C455DBEB5ED1}" dt="2023-12-18T13:58:09.178" v="2317" actId="2696"/>
          <pc:sldLayoutMkLst>
            <pc:docMk/>
            <pc:sldMasterMk cId="3287193470" sldId="2147483692"/>
            <pc:sldLayoutMk cId="3870558618" sldId="2147483696"/>
          </pc:sldLayoutMkLst>
        </pc:sldLayoutChg>
        <pc:sldLayoutChg chg="new del replId">
          <pc:chgData name="Vermeulen, Sander" userId="e08259fd-81d2-4a86-9b20-28ba02d67a18" providerId="ADAL" clId="{CB5E49D3-3CD4-493D-B616-C455DBEB5ED1}" dt="2023-12-18T13:58:09.178" v="2318" actId="2696"/>
          <pc:sldLayoutMkLst>
            <pc:docMk/>
            <pc:sldMasterMk cId="3287193470" sldId="2147483692"/>
            <pc:sldLayoutMk cId="787366825" sldId="2147483697"/>
          </pc:sldLayoutMkLst>
        </pc:sldLayoutChg>
        <pc:sldLayoutChg chg="new del mod">
          <pc:chgData name="Vermeulen, Sander" userId="e08259fd-81d2-4a86-9b20-28ba02d67a18" providerId="ADAL" clId="{CB5E49D3-3CD4-493D-B616-C455DBEB5ED1}" dt="2023-12-18T14:00:03.753" v="2360" actId="2696"/>
          <pc:sldLayoutMkLst>
            <pc:docMk/>
            <pc:sldMasterMk cId="3287193470" sldId="2147483692"/>
            <pc:sldLayoutMk cId="2224641110" sldId="2147483697"/>
          </pc:sldLayoutMkLst>
        </pc:sldLayoutChg>
        <pc:sldLayoutChg chg="addSp delSp modSp add mod modTransition">
          <pc:chgData name="Vermeulen, Sander" userId="e08259fd-81d2-4a86-9b20-28ba02d67a18" providerId="ADAL" clId="{CB5E49D3-3CD4-493D-B616-C455DBEB5ED1}" dt="2023-12-20T13:02:55.452" v="3643" actId="478"/>
          <pc:sldLayoutMkLst>
            <pc:docMk/>
            <pc:sldMasterMk cId="3287193470" sldId="2147483692"/>
            <pc:sldLayoutMk cId="2591824211" sldId="2147483698"/>
          </pc:sldLayoutMkLst>
          <pc:spChg chg="mod">
            <ac:chgData name="Vermeulen, Sander" userId="e08259fd-81d2-4a86-9b20-28ba02d67a18" providerId="ADAL" clId="{CB5E49D3-3CD4-493D-B616-C455DBEB5ED1}" dt="2023-12-19T13:12:40.533" v="2857" actId="1076"/>
            <ac:spMkLst>
              <pc:docMk/>
              <pc:sldMasterMk cId="3287193470" sldId="2147483692"/>
              <pc:sldLayoutMk cId="2591824211" sldId="2147483698"/>
              <ac:spMk id="4" creationId="{7517855B-8BF1-153A-4DA9-B7B4419B5F76}"/>
            </ac:spMkLst>
          </pc:spChg>
          <pc:spChg chg="mod">
            <ac:chgData name="Vermeulen, Sander" userId="e08259fd-81d2-4a86-9b20-28ba02d67a18" providerId="ADAL" clId="{CB5E49D3-3CD4-493D-B616-C455DBEB5ED1}" dt="2023-12-19T13:12:37.706" v="2856" actId="1076"/>
            <ac:spMkLst>
              <pc:docMk/>
              <pc:sldMasterMk cId="3287193470" sldId="2147483692"/>
              <pc:sldLayoutMk cId="2591824211" sldId="2147483698"/>
              <ac:spMk id="5" creationId="{31AF1ABD-126D-2164-3876-74CF22080436}"/>
            </ac:spMkLst>
          </pc:spChg>
          <pc:picChg chg="add mod">
            <ac:chgData name="Vermeulen, Sander" userId="e08259fd-81d2-4a86-9b20-28ba02d67a18" providerId="ADAL" clId="{CB5E49D3-3CD4-493D-B616-C455DBEB5ED1}" dt="2023-12-20T13:00:57.104" v="3622" actId="1076"/>
            <ac:picMkLst>
              <pc:docMk/>
              <pc:sldMasterMk cId="3287193470" sldId="2147483692"/>
              <pc:sldLayoutMk cId="2591824211" sldId="2147483698"/>
              <ac:picMk id="2" creationId="{68821CEE-9EC0-6F9B-F03E-BFBFA93E7361}"/>
            </ac:picMkLst>
          </pc:picChg>
          <pc:picChg chg="del">
            <ac:chgData name="Vermeulen, Sander" userId="e08259fd-81d2-4a86-9b20-28ba02d67a18" providerId="ADAL" clId="{CB5E49D3-3CD4-493D-B616-C455DBEB5ED1}" dt="2023-12-20T13:02:55.452" v="3643" actId="478"/>
            <ac:picMkLst>
              <pc:docMk/>
              <pc:sldMasterMk cId="3287193470" sldId="2147483692"/>
              <pc:sldLayoutMk cId="2591824211" sldId="2147483698"/>
              <ac:picMk id="3" creationId="{1EEA22C9-93D5-F6A0-6C40-8223BF89B3ED}"/>
            </ac:picMkLst>
          </pc:picChg>
          <pc:picChg chg="add mod">
            <ac:chgData name="Vermeulen, Sander" userId="e08259fd-81d2-4a86-9b20-28ba02d67a18" providerId="ADAL" clId="{CB5E49D3-3CD4-493D-B616-C455DBEB5ED1}" dt="2023-12-20T13:01:05.996" v="3623" actId="1076"/>
            <ac:picMkLst>
              <pc:docMk/>
              <pc:sldMasterMk cId="3287193470" sldId="2147483692"/>
              <pc:sldLayoutMk cId="2591824211" sldId="2147483698"/>
              <ac:picMk id="6" creationId="{3F985BF7-6F29-7ECF-58BF-C913B5B574D2}"/>
            </ac:picMkLst>
          </pc:picChg>
        </pc:sldLayoutChg>
        <pc:sldLayoutChg chg="new del replId">
          <pc:chgData name="Vermeulen, Sander" userId="e08259fd-81d2-4a86-9b20-28ba02d67a18" providerId="ADAL" clId="{CB5E49D3-3CD4-493D-B616-C455DBEB5ED1}" dt="2023-12-18T13:58:09.188" v="2319" actId="2696"/>
          <pc:sldLayoutMkLst>
            <pc:docMk/>
            <pc:sldMasterMk cId="3287193470" sldId="2147483692"/>
            <pc:sldLayoutMk cId="4037946586" sldId="2147483698"/>
          </pc:sldLayoutMkLst>
        </pc:sldLayoutChg>
        <pc:sldLayoutChg chg="new del replId">
          <pc:chgData name="Vermeulen, Sander" userId="e08259fd-81d2-4a86-9b20-28ba02d67a18" providerId="ADAL" clId="{CB5E49D3-3CD4-493D-B616-C455DBEB5ED1}" dt="2023-12-18T13:58:09.192" v="2320" actId="2696"/>
          <pc:sldLayoutMkLst>
            <pc:docMk/>
            <pc:sldMasterMk cId="3287193470" sldId="2147483692"/>
            <pc:sldLayoutMk cId="221862811" sldId="2147483699"/>
          </pc:sldLayoutMkLst>
        </pc:sldLayoutChg>
        <pc:sldLayoutChg chg="new del replId">
          <pc:chgData name="Vermeulen, Sander" userId="e08259fd-81d2-4a86-9b20-28ba02d67a18" providerId="ADAL" clId="{CB5E49D3-3CD4-493D-B616-C455DBEB5ED1}" dt="2023-12-18T13:58:09.192" v="2321" actId="2696"/>
          <pc:sldLayoutMkLst>
            <pc:docMk/>
            <pc:sldMasterMk cId="3287193470" sldId="2147483692"/>
            <pc:sldLayoutMk cId="2774927215" sldId="2147483700"/>
          </pc:sldLayoutMkLst>
        </pc:sldLayoutChg>
        <pc:sldLayoutChg chg="new del replId">
          <pc:chgData name="Vermeulen, Sander" userId="e08259fd-81d2-4a86-9b20-28ba02d67a18" providerId="ADAL" clId="{CB5E49D3-3CD4-493D-B616-C455DBEB5ED1}" dt="2023-12-18T13:58:09.198" v="2322" actId="2696"/>
          <pc:sldLayoutMkLst>
            <pc:docMk/>
            <pc:sldMasterMk cId="3287193470" sldId="2147483692"/>
            <pc:sldLayoutMk cId="2733715711" sldId="2147483701"/>
          </pc:sldLayoutMkLst>
        </pc:sldLayoutChg>
        <pc:sldLayoutChg chg="new del replId">
          <pc:chgData name="Vermeulen, Sander" userId="e08259fd-81d2-4a86-9b20-28ba02d67a18" providerId="ADAL" clId="{CB5E49D3-3CD4-493D-B616-C455DBEB5ED1}" dt="2023-12-18T13:58:09.198" v="2323" actId="2696"/>
          <pc:sldLayoutMkLst>
            <pc:docMk/>
            <pc:sldMasterMk cId="3287193470" sldId="2147483692"/>
            <pc:sldLayoutMk cId="3230546161" sldId="2147483702"/>
          </pc:sldLayoutMkLst>
        </pc:sldLayoutChg>
        <pc:sldLayoutChg chg="new del replId">
          <pc:chgData name="Vermeulen, Sander" userId="e08259fd-81d2-4a86-9b20-28ba02d67a18" providerId="ADAL" clId="{CB5E49D3-3CD4-493D-B616-C455DBEB5ED1}" dt="2023-12-18T13:58:09.168" v="2314" actId="2696"/>
          <pc:sldLayoutMkLst>
            <pc:docMk/>
            <pc:sldMasterMk cId="3287193470" sldId="2147483692"/>
            <pc:sldLayoutMk cId="1175567474" sldId="2147483703"/>
          </pc:sldLayoutMkLst>
        </pc:sldLayoutChg>
      </pc:sldMasterChg>
      <pc:sldMasterChg chg="new del mod addSldLayout delSldLayout">
        <pc:chgData name="Vermeulen, Sander" userId="e08259fd-81d2-4a86-9b20-28ba02d67a18" providerId="ADAL" clId="{CB5E49D3-3CD4-493D-B616-C455DBEB5ED1}" dt="2023-12-18T13:59:23.989" v="2339" actId="2696"/>
        <pc:sldMasterMkLst>
          <pc:docMk/>
          <pc:sldMasterMk cId="2341231649" sldId="2147483696"/>
        </pc:sldMasterMkLst>
        <pc:sldLayoutChg chg="new del replId">
          <pc:chgData name="Vermeulen, Sander" userId="e08259fd-81d2-4a86-9b20-28ba02d67a18" providerId="ADAL" clId="{CB5E49D3-3CD4-493D-B616-C455DBEB5ED1}" dt="2023-12-18T13:59:23.903" v="2328" actId="2696"/>
          <pc:sldLayoutMkLst>
            <pc:docMk/>
            <pc:sldMasterMk cId="2341231649" sldId="2147483696"/>
            <pc:sldLayoutMk cId="3967349051" sldId="2147483697"/>
          </pc:sldLayoutMkLst>
        </pc:sldLayoutChg>
        <pc:sldLayoutChg chg="new del replId">
          <pc:chgData name="Vermeulen, Sander" userId="e08259fd-81d2-4a86-9b20-28ba02d67a18" providerId="ADAL" clId="{CB5E49D3-3CD4-493D-B616-C455DBEB5ED1}" dt="2023-12-18T13:59:23.903" v="2329" actId="2696"/>
          <pc:sldLayoutMkLst>
            <pc:docMk/>
            <pc:sldMasterMk cId="2341231649" sldId="2147483696"/>
            <pc:sldLayoutMk cId="2662474529" sldId="2147483698"/>
          </pc:sldLayoutMkLst>
        </pc:sldLayoutChg>
        <pc:sldLayoutChg chg="new del replId">
          <pc:chgData name="Vermeulen, Sander" userId="e08259fd-81d2-4a86-9b20-28ba02d67a18" providerId="ADAL" clId="{CB5E49D3-3CD4-493D-B616-C455DBEB5ED1}" dt="2023-12-18T13:59:23.903" v="2330" actId="2696"/>
          <pc:sldLayoutMkLst>
            <pc:docMk/>
            <pc:sldMasterMk cId="2341231649" sldId="2147483696"/>
            <pc:sldLayoutMk cId="2917336205" sldId="2147483699"/>
          </pc:sldLayoutMkLst>
        </pc:sldLayoutChg>
        <pc:sldLayoutChg chg="new del replId">
          <pc:chgData name="Vermeulen, Sander" userId="e08259fd-81d2-4a86-9b20-28ba02d67a18" providerId="ADAL" clId="{CB5E49D3-3CD4-493D-B616-C455DBEB5ED1}" dt="2023-12-18T13:59:23.922" v="2331" actId="2696"/>
          <pc:sldLayoutMkLst>
            <pc:docMk/>
            <pc:sldMasterMk cId="2341231649" sldId="2147483696"/>
            <pc:sldLayoutMk cId="1619502294" sldId="2147483700"/>
          </pc:sldLayoutMkLst>
        </pc:sldLayoutChg>
        <pc:sldLayoutChg chg="new del replId">
          <pc:chgData name="Vermeulen, Sander" userId="e08259fd-81d2-4a86-9b20-28ba02d67a18" providerId="ADAL" clId="{CB5E49D3-3CD4-493D-B616-C455DBEB5ED1}" dt="2023-12-18T13:59:23.922" v="2332" actId="2696"/>
          <pc:sldLayoutMkLst>
            <pc:docMk/>
            <pc:sldMasterMk cId="2341231649" sldId="2147483696"/>
            <pc:sldLayoutMk cId="1566141185" sldId="2147483701"/>
          </pc:sldLayoutMkLst>
        </pc:sldLayoutChg>
        <pc:sldLayoutChg chg="new del replId">
          <pc:chgData name="Vermeulen, Sander" userId="e08259fd-81d2-4a86-9b20-28ba02d67a18" providerId="ADAL" clId="{CB5E49D3-3CD4-493D-B616-C455DBEB5ED1}" dt="2023-12-18T13:59:23.938" v="2333" actId="2696"/>
          <pc:sldLayoutMkLst>
            <pc:docMk/>
            <pc:sldMasterMk cId="2341231649" sldId="2147483696"/>
            <pc:sldLayoutMk cId="1197060116" sldId="2147483702"/>
          </pc:sldLayoutMkLst>
        </pc:sldLayoutChg>
        <pc:sldLayoutChg chg="new del replId">
          <pc:chgData name="Vermeulen, Sander" userId="e08259fd-81d2-4a86-9b20-28ba02d67a18" providerId="ADAL" clId="{CB5E49D3-3CD4-493D-B616-C455DBEB5ED1}" dt="2023-12-18T13:59:23.952" v="2334" actId="2696"/>
          <pc:sldLayoutMkLst>
            <pc:docMk/>
            <pc:sldMasterMk cId="2341231649" sldId="2147483696"/>
            <pc:sldLayoutMk cId="872136960" sldId="2147483703"/>
          </pc:sldLayoutMkLst>
        </pc:sldLayoutChg>
        <pc:sldLayoutChg chg="new del replId">
          <pc:chgData name="Vermeulen, Sander" userId="e08259fd-81d2-4a86-9b20-28ba02d67a18" providerId="ADAL" clId="{CB5E49D3-3CD4-493D-B616-C455DBEB5ED1}" dt="2023-12-18T13:59:23.959" v="2335" actId="2696"/>
          <pc:sldLayoutMkLst>
            <pc:docMk/>
            <pc:sldMasterMk cId="2341231649" sldId="2147483696"/>
            <pc:sldLayoutMk cId="2903658212" sldId="2147483704"/>
          </pc:sldLayoutMkLst>
        </pc:sldLayoutChg>
        <pc:sldLayoutChg chg="new del replId">
          <pc:chgData name="Vermeulen, Sander" userId="e08259fd-81d2-4a86-9b20-28ba02d67a18" providerId="ADAL" clId="{CB5E49D3-3CD4-493D-B616-C455DBEB5ED1}" dt="2023-12-18T13:59:23.977" v="2336" actId="2696"/>
          <pc:sldLayoutMkLst>
            <pc:docMk/>
            <pc:sldMasterMk cId="2341231649" sldId="2147483696"/>
            <pc:sldLayoutMk cId="370784959" sldId="2147483705"/>
          </pc:sldLayoutMkLst>
        </pc:sldLayoutChg>
        <pc:sldLayoutChg chg="new del replId">
          <pc:chgData name="Vermeulen, Sander" userId="e08259fd-81d2-4a86-9b20-28ba02d67a18" providerId="ADAL" clId="{CB5E49D3-3CD4-493D-B616-C455DBEB5ED1}" dt="2023-12-18T13:59:23.982" v="2337" actId="2696"/>
          <pc:sldLayoutMkLst>
            <pc:docMk/>
            <pc:sldMasterMk cId="2341231649" sldId="2147483696"/>
            <pc:sldLayoutMk cId="87377581" sldId="2147483706"/>
          </pc:sldLayoutMkLst>
        </pc:sldLayoutChg>
        <pc:sldLayoutChg chg="new del replId">
          <pc:chgData name="Vermeulen, Sander" userId="e08259fd-81d2-4a86-9b20-28ba02d67a18" providerId="ADAL" clId="{CB5E49D3-3CD4-493D-B616-C455DBEB5ED1}" dt="2023-12-18T13:59:23.987" v="2338" actId="2696"/>
          <pc:sldLayoutMkLst>
            <pc:docMk/>
            <pc:sldMasterMk cId="2341231649" sldId="2147483696"/>
            <pc:sldLayoutMk cId="30137619" sldId="2147483707"/>
          </pc:sldLayoutMkLst>
        </pc:sldLayoutChg>
      </pc:sldMasterChg>
      <pc:sldMasterChg chg="delSp new mod addSldLayout delSldLayout modSldLayout sldLayoutOrd">
        <pc:chgData name="Vermeulen, Sander" userId="e08259fd-81d2-4a86-9b20-28ba02d67a18" providerId="ADAL" clId="{CB5E49D3-3CD4-493D-B616-C455DBEB5ED1}" dt="2023-12-20T13:00:35.051" v="3620" actId="478"/>
        <pc:sldMasterMkLst>
          <pc:docMk/>
          <pc:sldMasterMk cId="447926890" sldId="2147483699"/>
        </pc:sldMasterMkLst>
        <pc:spChg chg="del">
          <ac:chgData name="Vermeulen, Sander" userId="e08259fd-81d2-4a86-9b20-28ba02d67a18" providerId="ADAL" clId="{CB5E49D3-3CD4-493D-B616-C455DBEB5ED1}" dt="2023-12-20T12:24:48.539" v="3601" actId="478"/>
          <ac:spMkLst>
            <pc:docMk/>
            <pc:sldMasterMk cId="447926890" sldId="2147483699"/>
            <ac:spMk id="2" creationId="{6251F62E-8FD8-044B-3466-749D24A23D11}"/>
          </ac:spMkLst>
        </pc:spChg>
        <pc:spChg chg="del">
          <ac:chgData name="Vermeulen, Sander" userId="e08259fd-81d2-4a86-9b20-28ba02d67a18" providerId="ADAL" clId="{CB5E49D3-3CD4-493D-B616-C455DBEB5ED1}" dt="2023-12-20T12:24:48.539" v="3601" actId="478"/>
          <ac:spMkLst>
            <pc:docMk/>
            <pc:sldMasterMk cId="447926890" sldId="2147483699"/>
            <ac:spMk id="3" creationId="{0F183D04-BAEA-6756-3415-23DDB264D12C}"/>
          </ac:spMkLst>
        </pc:spChg>
        <pc:spChg chg="del">
          <ac:chgData name="Vermeulen, Sander" userId="e08259fd-81d2-4a86-9b20-28ba02d67a18" providerId="ADAL" clId="{CB5E49D3-3CD4-493D-B616-C455DBEB5ED1}" dt="2023-12-20T12:24:48.539" v="3601" actId="478"/>
          <ac:spMkLst>
            <pc:docMk/>
            <pc:sldMasterMk cId="447926890" sldId="2147483699"/>
            <ac:spMk id="4" creationId="{B252FE22-3BE8-912E-3E05-8DBA09AFDC5D}"/>
          </ac:spMkLst>
        </pc:spChg>
        <pc:spChg chg="del">
          <ac:chgData name="Vermeulen, Sander" userId="e08259fd-81d2-4a86-9b20-28ba02d67a18" providerId="ADAL" clId="{CB5E49D3-3CD4-493D-B616-C455DBEB5ED1}" dt="2023-12-20T12:24:48.539" v="3601" actId="478"/>
          <ac:spMkLst>
            <pc:docMk/>
            <pc:sldMasterMk cId="447926890" sldId="2147483699"/>
            <ac:spMk id="5" creationId="{35EBD184-CDCA-BAA0-50EE-459836153821}"/>
          </ac:spMkLst>
        </pc:spChg>
        <pc:spChg chg="del">
          <ac:chgData name="Vermeulen, Sander" userId="e08259fd-81d2-4a86-9b20-28ba02d67a18" providerId="ADAL" clId="{CB5E49D3-3CD4-493D-B616-C455DBEB5ED1}" dt="2023-12-20T12:24:48.539" v="3601" actId="478"/>
          <ac:spMkLst>
            <pc:docMk/>
            <pc:sldMasterMk cId="447926890" sldId="2147483699"/>
            <ac:spMk id="6" creationId="{5CDB4AE1-9CEA-CB07-3474-BF7ABD6E383E}"/>
          </ac:spMkLst>
        </pc:spChg>
        <pc:spChg chg="del">
          <ac:chgData name="Vermeulen, Sander" userId="e08259fd-81d2-4a86-9b20-28ba02d67a18" providerId="ADAL" clId="{CB5E49D3-3CD4-493D-B616-C455DBEB5ED1}" dt="2023-12-20T13:00:35.051" v="3620" actId="478"/>
          <ac:spMkLst>
            <pc:docMk/>
            <pc:sldMasterMk cId="447926890" sldId="2147483699"/>
            <ac:spMk id="7" creationId="{96DBDC5C-E5CE-1DB3-D3AF-EDD2DB7CA68F}"/>
          </ac:spMkLst>
        </pc:spChg>
        <pc:sldLayoutChg chg="modSp mod ord">
          <pc:chgData name="Vermeulen, Sander" userId="e08259fd-81d2-4a86-9b20-28ba02d67a18" providerId="ADAL" clId="{CB5E49D3-3CD4-493D-B616-C455DBEB5ED1}" dt="2023-12-20T12:58:21.490" v="3615"/>
          <pc:sldLayoutMkLst>
            <pc:docMk/>
            <pc:sldMasterMk cId="447926890" sldId="2147483699"/>
            <pc:sldLayoutMk cId="3791835919" sldId="2147483691"/>
          </pc:sldLayoutMkLst>
          <pc:spChg chg="mod">
            <ac:chgData name="Vermeulen, Sander" userId="e08259fd-81d2-4a86-9b20-28ba02d67a18" providerId="ADAL" clId="{CB5E49D3-3CD4-493D-B616-C455DBEB5ED1}" dt="2023-12-20T12:24:51.123" v="3602" actId="20578"/>
            <ac:spMkLst>
              <pc:docMk/>
              <pc:sldMasterMk cId="447926890" sldId="2147483699"/>
              <pc:sldLayoutMk cId="3791835919" sldId="2147483691"/>
              <ac:spMk id="12" creationId="{020DFB18-8400-3A6A-1B45-156A4F3F11DA}"/>
            </ac:spMkLst>
          </pc:spChg>
          <pc:spChg chg="mod">
            <ac:chgData name="Vermeulen, Sander" userId="e08259fd-81d2-4a86-9b20-28ba02d67a18" providerId="ADAL" clId="{CB5E49D3-3CD4-493D-B616-C455DBEB5ED1}" dt="2023-12-20T12:24:51.123" v="3602" actId="20578"/>
            <ac:spMkLst>
              <pc:docMk/>
              <pc:sldMasterMk cId="447926890" sldId="2147483699"/>
              <pc:sldLayoutMk cId="3791835919" sldId="2147483691"/>
              <ac:spMk id="13" creationId="{E1654063-6CFB-3175-4EB9-88205E27C096}"/>
            </ac:spMkLst>
          </pc:spChg>
          <pc:spChg chg="mod">
            <ac:chgData name="Vermeulen, Sander" userId="e08259fd-81d2-4a86-9b20-28ba02d67a18" providerId="ADAL" clId="{CB5E49D3-3CD4-493D-B616-C455DBEB5ED1}" dt="2023-12-20T12:58:21.490" v="3615"/>
            <ac:spMkLst>
              <pc:docMk/>
              <pc:sldMasterMk cId="447926890" sldId="2147483699"/>
              <pc:sldLayoutMk cId="3791835919" sldId="2147483691"/>
              <ac:spMk id="18" creationId="{50670AD4-3980-DAE6-0E50-8BA30CC58870}"/>
            </ac:spMkLst>
          </pc:spChg>
          <pc:picChg chg="mod">
            <ac:chgData name="Vermeulen, Sander" userId="e08259fd-81d2-4a86-9b20-28ba02d67a18" providerId="ADAL" clId="{CB5E49D3-3CD4-493D-B616-C455DBEB5ED1}" dt="2023-12-20T12:57:58.280" v="3614"/>
            <ac:picMkLst>
              <pc:docMk/>
              <pc:sldMasterMk cId="447926890" sldId="2147483699"/>
              <pc:sldLayoutMk cId="3791835919" sldId="2147483691"/>
              <ac:picMk id="22" creationId="{62227359-C4D5-ED4E-5FE7-9A93E2FEFEB4}"/>
            </ac:picMkLst>
          </pc:picChg>
        </pc:sldLayoutChg>
        <pc:sldLayoutChg chg="delSp new del mod replId">
          <pc:chgData name="Vermeulen, Sander" userId="e08259fd-81d2-4a86-9b20-28ba02d67a18" providerId="ADAL" clId="{CB5E49D3-3CD4-493D-B616-C455DBEB5ED1}" dt="2023-12-20T12:24:52.800" v="3603" actId="2696"/>
          <pc:sldLayoutMkLst>
            <pc:docMk/>
            <pc:sldMasterMk cId="447926890" sldId="2147483699"/>
            <pc:sldLayoutMk cId="2113520218" sldId="2147483700"/>
          </pc:sldLayoutMkLst>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2" creationId="{F754FCF7-5111-88C2-AC11-C6F4715B27DA}"/>
            </ac:spMkLst>
          </pc:spChg>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3" creationId="{E841B1B3-8307-6A70-4338-C434D82FB3F5}"/>
            </ac:spMkLst>
          </pc:spChg>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4" creationId="{F3D1A1B6-D884-517A-DFB4-FFE76A3EA99D}"/>
            </ac:spMkLst>
          </pc:spChg>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5" creationId="{2A41164E-51F4-BE76-A0AE-EB0A8CE5AD2C}"/>
            </ac:spMkLst>
          </pc:spChg>
          <pc:spChg chg="del">
            <ac:chgData name="Vermeulen, Sander" userId="e08259fd-81d2-4a86-9b20-28ba02d67a18" providerId="ADAL" clId="{CB5E49D3-3CD4-493D-B616-C455DBEB5ED1}" dt="2023-12-20T12:24:42.032" v="3600" actId="478"/>
            <ac:spMkLst>
              <pc:docMk/>
              <pc:sldMasterMk cId="447926890" sldId="2147483699"/>
              <pc:sldLayoutMk cId="2113520218" sldId="2147483700"/>
              <ac:spMk id="6" creationId="{19065ED0-F1AE-575A-0568-CD8969883993}"/>
            </ac:spMkLst>
          </pc:spChg>
        </pc:sldLayoutChg>
        <pc:sldLayoutChg chg="new del replId">
          <pc:chgData name="Vermeulen, Sander" userId="e08259fd-81d2-4a86-9b20-28ba02d67a18" providerId="ADAL" clId="{CB5E49D3-3CD4-493D-B616-C455DBEB5ED1}" dt="2023-12-20T12:24:39.996" v="3592" actId="2696"/>
          <pc:sldLayoutMkLst>
            <pc:docMk/>
            <pc:sldMasterMk cId="447926890" sldId="2147483699"/>
            <pc:sldLayoutMk cId="2837257442" sldId="2147483701"/>
          </pc:sldLayoutMkLst>
        </pc:sldLayoutChg>
        <pc:sldLayoutChg chg="new del replId">
          <pc:chgData name="Vermeulen, Sander" userId="e08259fd-81d2-4a86-9b20-28ba02d67a18" providerId="ADAL" clId="{CB5E49D3-3CD4-493D-B616-C455DBEB5ED1}" dt="2023-12-20T12:24:40.004" v="3593" actId="2696"/>
          <pc:sldLayoutMkLst>
            <pc:docMk/>
            <pc:sldMasterMk cId="447926890" sldId="2147483699"/>
            <pc:sldLayoutMk cId="1851212481" sldId="2147483702"/>
          </pc:sldLayoutMkLst>
        </pc:sldLayoutChg>
        <pc:sldLayoutChg chg="new del replId">
          <pc:chgData name="Vermeulen, Sander" userId="e08259fd-81d2-4a86-9b20-28ba02d67a18" providerId="ADAL" clId="{CB5E49D3-3CD4-493D-B616-C455DBEB5ED1}" dt="2023-12-20T12:24:40.004" v="3594" actId="2696"/>
          <pc:sldLayoutMkLst>
            <pc:docMk/>
            <pc:sldMasterMk cId="447926890" sldId="2147483699"/>
            <pc:sldLayoutMk cId="3451487920" sldId="2147483703"/>
          </pc:sldLayoutMkLst>
        </pc:sldLayoutChg>
        <pc:sldLayoutChg chg="new del replId">
          <pc:chgData name="Vermeulen, Sander" userId="e08259fd-81d2-4a86-9b20-28ba02d67a18" providerId="ADAL" clId="{CB5E49D3-3CD4-493D-B616-C455DBEB5ED1}" dt="2023-12-20T12:24:40.004" v="3595" actId="2696"/>
          <pc:sldLayoutMkLst>
            <pc:docMk/>
            <pc:sldMasterMk cId="447926890" sldId="2147483699"/>
            <pc:sldLayoutMk cId="3579070988" sldId="2147483704"/>
          </pc:sldLayoutMkLst>
        </pc:sldLayoutChg>
        <pc:sldLayoutChg chg="new del replId">
          <pc:chgData name="Vermeulen, Sander" userId="e08259fd-81d2-4a86-9b20-28ba02d67a18" providerId="ADAL" clId="{CB5E49D3-3CD4-493D-B616-C455DBEB5ED1}" dt="2023-12-20T12:24:40.004" v="3596" actId="2696"/>
          <pc:sldLayoutMkLst>
            <pc:docMk/>
            <pc:sldMasterMk cId="447926890" sldId="2147483699"/>
            <pc:sldLayoutMk cId="2334199931" sldId="2147483705"/>
          </pc:sldLayoutMkLst>
        </pc:sldLayoutChg>
        <pc:sldLayoutChg chg="new del replId">
          <pc:chgData name="Vermeulen, Sander" userId="e08259fd-81d2-4a86-9b20-28ba02d67a18" providerId="ADAL" clId="{CB5E49D3-3CD4-493D-B616-C455DBEB5ED1}" dt="2023-12-20T12:24:40.004" v="3597" actId="2696"/>
          <pc:sldLayoutMkLst>
            <pc:docMk/>
            <pc:sldMasterMk cId="447926890" sldId="2147483699"/>
            <pc:sldLayoutMk cId="3838322434" sldId="2147483706"/>
          </pc:sldLayoutMkLst>
        </pc:sldLayoutChg>
        <pc:sldLayoutChg chg="new del replId">
          <pc:chgData name="Vermeulen, Sander" userId="e08259fd-81d2-4a86-9b20-28ba02d67a18" providerId="ADAL" clId="{CB5E49D3-3CD4-493D-B616-C455DBEB5ED1}" dt="2023-12-20T12:24:40.004" v="3598" actId="2696"/>
          <pc:sldLayoutMkLst>
            <pc:docMk/>
            <pc:sldMasterMk cId="447926890" sldId="2147483699"/>
            <pc:sldLayoutMk cId="1263850541" sldId="2147483707"/>
          </pc:sldLayoutMkLst>
        </pc:sldLayoutChg>
        <pc:sldLayoutChg chg="new del replId">
          <pc:chgData name="Vermeulen, Sander" userId="e08259fd-81d2-4a86-9b20-28ba02d67a18" providerId="ADAL" clId="{CB5E49D3-3CD4-493D-B616-C455DBEB5ED1}" dt="2023-12-20T12:24:40.004" v="3599" actId="2696"/>
          <pc:sldLayoutMkLst>
            <pc:docMk/>
            <pc:sldMasterMk cId="447926890" sldId="2147483699"/>
            <pc:sldLayoutMk cId="82921562" sldId="2147483708"/>
          </pc:sldLayoutMkLst>
        </pc:sldLayoutChg>
        <pc:sldLayoutChg chg="new del replId">
          <pc:chgData name="Vermeulen, Sander" userId="e08259fd-81d2-4a86-9b20-28ba02d67a18" providerId="ADAL" clId="{CB5E49D3-3CD4-493D-B616-C455DBEB5ED1}" dt="2023-12-20T12:24:33.290" v="3590" actId="2696"/>
          <pc:sldLayoutMkLst>
            <pc:docMk/>
            <pc:sldMasterMk cId="447926890" sldId="2147483699"/>
            <pc:sldLayoutMk cId="3310604045" sldId="2147483709"/>
          </pc:sldLayoutMkLst>
        </pc:sldLayoutChg>
        <pc:sldLayoutChg chg="new del replId">
          <pc:chgData name="Vermeulen, Sander" userId="e08259fd-81d2-4a86-9b20-28ba02d67a18" providerId="ADAL" clId="{CB5E49D3-3CD4-493D-B616-C455DBEB5ED1}" dt="2023-12-20T12:24:39.988" v="3591" actId="2696"/>
          <pc:sldLayoutMkLst>
            <pc:docMk/>
            <pc:sldMasterMk cId="447926890" sldId="2147483699"/>
            <pc:sldLayoutMk cId="3429296879" sldId="2147483710"/>
          </pc:sldLayoutMkLst>
        </pc:sldLayoutChg>
      </pc:sldMasterChg>
    </pc:docChg>
  </pc:docChgLst>
  <pc:docChgLst>
    <pc:chgData name="Vermeulen, Sander" userId="e08259fd-81d2-4a86-9b20-28ba02d67a18" providerId="ADAL" clId="{3841B6D5-E571-4BC0-A63D-2D6F4CD8F2C3}"/>
    <pc:docChg chg="custSel addSld delSld modSld modMainMaster">
      <pc:chgData name="Vermeulen, Sander" userId="e08259fd-81d2-4a86-9b20-28ba02d67a18" providerId="ADAL" clId="{3841B6D5-E571-4BC0-A63D-2D6F4CD8F2C3}" dt="2023-11-21T08:26:58.360" v="13" actId="962"/>
      <pc:docMkLst>
        <pc:docMk/>
      </pc:docMkLst>
      <pc:sldChg chg="addSp modSp new del mod modClrScheme chgLayout">
        <pc:chgData name="Vermeulen, Sander" userId="e08259fd-81d2-4a86-9b20-28ba02d67a18" providerId="ADAL" clId="{3841B6D5-E571-4BC0-A63D-2D6F4CD8F2C3}" dt="2023-11-20T14:15:23.741" v="2" actId="47"/>
        <pc:sldMkLst>
          <pc:docMk/>
          <pc:sldMk cId="525233349" sldId="284"/>
        </pc:sldMkLst>
        <pc:spChg chg="add mod">
          <ac:chgData name="Vermeulen, Sander" userId="e08259fd-81d2-4a86-9b20-28ba02d67a18" providerId="ADAL" clId="{3841B6D5-E571-4BC0-A63D-2D6F4CD8F2C3}" dt="2023-11-20T14:15:15.861" v="1" actId="700"/>
          <ac:spMkLst>
            <pc:docMk/>
            <pc:sldMk cId="525233349" sldId="284"/>
            <ac:spMk id="2" creationId="{AE69EA8D-4F78-ABDD-C247-A8B25389750E}"/>
          </ac:spMkLst>
        </pc:spChg>
        <pc:spChg chg="add mod">
          <ac:chgData name="Vermeulen, Sander" userId="e08259fd-81d2-4a86-9b20-28ba02d67a18" providerId="ADAL" clId="{3841B6D5-E571-4BC0-A63D-2D6F4CD8F2C3}" dt="2023-11-20T14:15:15.861" v="1" actId="700"/>
          <ac:spMkLst>
            <pc:docMk/>
            <pc:sldMk cId="525233349" sldId="284"/>
            <ac:spMk id="3" creationId="{0B3BB17E-3D3E-F1AC-6F26-3FB5446F8FEB}"/>
          </ac:spMkLst>
        </pc:spChg>
        <pc:spChg chg="add mod">
          <ac:chgData name="Vermeulen, Sander" userId="e08259fd-81d2-4a86-9b20-28ba02d67a18" providerId="ADAL" clId="{3841B6D5-E571-4BC0-A63D-2D6F4CD8F2C3}" dt="2023-11-20T14:15:15.861" v="1" actId="700"/>
          <ac:spMkLst>
            <pc:docMk/>
            <pc:sldMk cId="525233349" sldId="284"/>
            <ac:spMk id="4" creationId="{ACA376F9-64CE-B226-6C67-09F5A6378E12}"/>
          </ac:spMkLst>
        </pc:spChg>
        <pc:spChg chg="add mod">
          <ac:chgData name="Vermeulen, Sander" userId="e08259fd-81d2-4a86-9b20-28ba02d67a18" providerId="ADAL" clId="{3841B6D5-E571-4BC0-A63D-2D6F4CD8F2C3}" dt="2023-11-20T14:15:15.861" v="1" actId="700"/>
          <ac:spMkLst>
            <pc:docMk/>
            <pc:sldMk cId="525233349" sldId="284"/>
            <ac:spMk id="5" creationId="{59C763AA-0665-78AB-10FA-9033D8BE6B88}"/>
          </ac:spMkLst>
        </pc:spChg>
      </pc:sldChg>
      <pc:sldChg chg="addSp delSp modSp new del mod modClrScheme chgLayout">
        <pc:chgData name="Vermeulen, Sander" userId="e08259fd-81d2-4a86-9b20-28ba02d67a18" providerId="ADAL" clId="{3841B6D5-E571-4BC0-A63D-2D6F4CD8F2C3}" dt="2023-11-20T14:18:57.478" v="11" actId="47"/>
        <pc:sldMkLst>
          <pc:docMk/>
          <pc:sldMk cId="4219019141" sldId="284"/>
        </pc:sldMkLst>
        <pc:spChg chg="add mod">
          <ac:chgData name="Vermeulen, Sander" userId="e08259fd-81d2-4a86-9b20-28ba02d67a18" providerId="ADAL" clId="{3841B6D5-E571-4BC0-A63D-2D6F4CD8F2C3}" dt="2023-11-20T14:18:05.681" v="5" actId="700"/>
          <ac:spMkLst>
            <pc:docMk/>
            <pc:sldMk cId="4219019141" sldId="284"/>
            <ac:spMk id="2" creationId="{F1028B32-76F3-5053-0C50-9A139CBD5230}"/>
          </ac:spMkLst>
        </pc:spChg>
        <pc:spChg chg="add del mod">
          <ac:chgData name="Vermeulen, Sander" userId="e08259fd-81d2-4a86-9b20-28ba02d67a18" providerId="ADAL" clId="{3841B6D5-E571-4BC0-A63D-2D6F4CD8F2C3}" dt="2023-11-20T14:18:41.918" v="10" actId="478"/>
          <ac:spMkLst>
            <pc:docMk/>
            <pc:sldMk cId="4219019141" sldId="284"/>
            <ac:spMk id="3" creationId="{48338E22-268D-757B-F6D5-14BEC386970C}"/>
          </ac:spMkLst>
        </pc:spChg>
        <pc:graphicFrameChg chg="add del mod">
          <ac:chgData name="Vermeulen, Sander" userId="e08259fd-81d2-4a86-9b20-28ba02d67a18" providerId="ADAL" clId="{3841B6D5-E571-4BC0-A63D-2D6F4CD8F2C3}" dt="2023-11-20T14:18:29.917" v="8" actId="1957"/>
          <ac:graphicFrameMkLst>
            <pc:docMk/>
            <pc:sldMk cId="4219019141" sldId="284"/>
            <ac:graphicFrameMk id="6" creationId="{3451BA9C-F3D6-AA2A-4B9F-35D5323C3435}"/>
          </ac:graphicFrameMkLst>
        </pc:graphicFrameChg>
      </pc:sldChg>
      <pc:sldMasterChg chg="modSldLayout">
        <pc:chgData name="Vermeulen, Sander" userId="e08259fd-81d2-4a86-9b20-28ba02d67a18" providerId="ADAL" clId="{3841B6D5-E571-4BC0-A63D-2D6F4CD8F2C3}" dt="2023-11-21T08:26:58.360" v="13" actId="962"/>
        <pc:sldMasterMkLst>
          <pc:docMk/>
          <pc:sldMasterMk cId="582609979" sldId="2147483648"/>
        </pc:sldMasterMkLst>
        <pc:sldLayoutChg chg="modSp">
          <pc:chgData name="Vermeulen, Sander" userId="e08259fd-81d2-4a86-9b20-28ba02d67a18" providerId="ADAL" clId="{3841B6D5-E571-4BC0-A63D-2D6F4CD8F2C3}" dt="2023-11-21T08:26:58.360" v="13" actId="962"/>
          <pc:sldLayoutMkLst>
            <pc:docMk/>
            <pc:sldMasterMk cId="582609979" sldId="2147483648"/>
            <pc:sldLayoutMk cId="352518537" sldId="2147483663"/>
          </pc:sldLayoutMkLst>
          <pc:spChg chg="mod">
            <ac:chgData name="Vermeulen, Sander" userId="e08259fd-81d2-4a86-9b20-28ba02d67a18" providerId="ADAL" clId="{3841B6D5-E571-4BC0-A63D-2D6F4CD8F2C3}" dt="2023-11-21T08:26:46.020" v="12" actId="962"/>
            <ac:spMkLst>
              <pc:docMk/>
              <pc:sldMasterMk cId="582609979" sldId="2147483648"/>
              <pc:sldLayoutMk cId="352518537" sldId="2147483663"/>
              <ac:spMk id="27" creationId="{A4305FD8-CD4E-6B02-BC32-6D3613367F90}"/>
            </ac:spMkLst>
          </pc:spChg>
          <pc:spChg chg="mod">
            <ac:chgData name="Vermeulen, Sander" userId="e08259fd-81d2-4a86-9b20-28ba02d67a18" providerId="ADAL" clId="{3841B6D5-E571-4BC0-A63D-2D6F4CD8F2C3}" dt="2023-11-21T08:26:58.360" v="13" actId="962"/>
            <ac:spMkLst>
              <pc:docMk/>
              <pc:sldMasterMk cId="582609979" sldId="2147483648"/>
              <pc:sldLayoutMk cId="352518537" sldId="2147483663"/>
              <ac:spMk id="28" creationId="{6ADD03D5-1C37-1E0C-4E42-960808D93124}"/>
            </ac:spMkLst>
          </pc:spChg>
        </pc:sldLayoutChg>
        <pc:sldLayoutChg chg="modSp mod">
          <pc:chgData name="Vermeulen, Sander" userId="e08259fd-81d2-4a86-9b20-28ba02d67a18" providerId="ADAL" clId="{3841B6D5-E571-4BC0-A63D-2D6F4CD8F2C3}" dt="2023-11-20T14:17:32.691" v="3" actId="1076"/>
          <pc:sldLayoutMkLst>
            <pc:docMk/>
            <pc:sldMasterMk cId="582609979" sldId="2147483648"/>
            <pc:sldLayoutMk cId="601542519" sldId="2147483679"/>
          </pc:sldLayoutMkLst>
          <pc:spChg chg="mod">
            <ac:chgData name="Vermeulen, Sander" userId="e08259fd-81d2-4a86-9b20-28ba02d67a18" providerId="ADAL" clId="{3841B6D5-E571-4BC0-A63D-2D6F4CD8F2C3}" dt="2023-11-20T14:17:32.691" v="3" actId="1076"/>
            <ac:spMkLst>
              <pc:docMk/>
              <pc:sldMasterMk cId="582609979" sldId="2147483648"/>
              <pc:sldLayoutMk cId="601542519" sldId="2147483679"/>
              <ac:spMk id="38" creationId="{B7F8EBED-2DFC-E921-9D36-C0D59E3829E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EBBECAC4-2E7B-4F8F-9A4B-AD585A9C19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A903FDF7-94AC-44A9-8B57-EA4E7EFFAA6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EDBBAB-6028-4680-9556-A8238B314949}" type="datetimeFigureOut">
              <a:rPr lang="nl-NL" smtClean="0"/>
              <a:t>19-12-2023</a:t>
            </a:fld>
            <a:endParaRPr lang="nl-NL"/>
          </a:p>
        </p:txBody>
      </p:sp>
      <p:sp>
        <p:nvSpPr>
          <p:cNvPr id="4" name="Tijdelijke aanduiding voor voettekst 3">
            <a:extLst>
              <a:ext uri="{FF2B5EF4-FFF2-40B4-BE49-F238E27FC236}">
                <a16:creationId xmlns:a16="http://schemas.microsoft.com/office/drawing/2014/main" id="{29C166FE-01DB-4F65-AB1C-AC6312E344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48D10FC2-8D7C-4786-A51B-666BD71966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DADB5A-DDF7-45B4-A85B-ACE6999A9481}" type="slidenum">
              <a:rPr lang="nl-NL" smtClean="0"/>
              <a:t>‹nr.›</a:t>
            </a:fld>
            <a:endParaRPr lang="nl-NL"/>
          </a:p>
        </p:txBody>
      </p:sp>
    </p:spTree>
    <p:extLst>
      <p:ext uri="{BB962C8B-B14F-4D97-AF65-F5344CB8AC3E}">
        <p14:creationId xmlns:p14="http://schemas.microsoft.com/office/powerpoint/2010/main" val="653790468"/>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5.png>
</file>

<file path=ppt/media/image6.sv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F81271-B6F7-4A7E-8F6C-1E1DF4AA2733}" type="datetimeFigureOut">
              <a:t>19-12-2023</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CB1C5-35F9-456A-813D-06863788F202}" type="slidenum">
              <a:t>‹nr.›</a:t>
            </a:fld>
            <a:endParaRPr lang="nl-NL"/>
          </a:p>
        </p:txBody>
      </p:sp>
    </p:spTree>
    <p:extLst>
      <p:ext uri="{BB962C8B-B14F-4D97-AF65-F5344CB8AC3E}">
        <p14:creationId xmlns:p14="http://schemas.microsoft.com/office/powerpoint/2010/main" val="332292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nji.nl/sites/default/files/2021-06/Het-belang-van-sporten-in-groepsverband-voor-jeugd-en-jongvolwassenen.pdf"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gezondeschool.nl/voortgezet-onderwijs/gezondheidsthemas-en-criteria-vignet/werken-aan-mediawijsheid"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Loopt of fietst naar school: opsplitsing onderwijsniveau en klas</a:t>
            </a:r>
          </a:p>
          <a:p>
            <a:r>
              <a:rPr lang="nl-NL" dirty="0"/>
              <a:t>Beweegt 5 of meer </a:t>
            </a:r>
            <a:r>
              <a:rPr lang="nl-NL" dirty="0" err="1"/>
              <a:t>dgn</a:t>
            </a:r>
            <a:r>
              <a:rPr lang="nl-NL" dirty="0"/>
              <a:t> minsten 1 uur: opsplitsing onderwijsniveau</a:t>
            </a:r>
          </a:p>
          <a:p>
            <a:r>
              <a:rPr lang="nl-NL" dirty="0"/>
              <a:t>Sport wekelijks bij een club </a:t>
            </a:r>
            <a:r>
              <a:rPr lang="nl-NL" dirty="0" err="1"/>
              <a:t>etc</a:t>
            </a:r>
            <a:r>
              <a:rPr lang="nl-NL" dirty="0"/>
              <a:t>: opsplitsing onderwijsniveau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cs typeface="Calibri"/>
              </a:rPr>
              <a:t>Vormgever</a:t>
            </a:r>
            <a:r>
              <a:rPr lang="en-US" sz="1200" dirty="0">
                <a:cs typeface="Calibri"/>
              </a:rPr>
              <a:t> </a:t>
            </a:r>
            <a:r>
              <a:rPr lang="en-US" sz="1200" dirty="0" err="1">
                <a:cs typeface="Calibri"/>
              </a:rPr>
              <a:t>vragen</a:t>
            </a:r>
            <a:r>
              <a:rPr lang="en-US" sz="1200" dirty="0">
                <a:cs typeface="Calibri"/>
              </a:rPr>
              <a:t> om </a:t>
            </a:r>
            <a:r>
              <a:rPr lang="en-US" sz="1200" dirty="0" err="1">
                <a:cs typeface="Calibri"/>
              </a:rPr>
              <a:t>opmaak</a:t>
            </a:r>
            <a:r>
              <a:rPr lang="en-US" sz="1200" dirty="0">
                <a:cs typeface="Calibri"/>
              </a:rPr>
              <a:t> in </a:t>
            </a:r>
            <a:r>
              <a:rPr lang="en-US" sz="1200" dirty="0" err="1">
                <a:cs typeface="Calibri"/>
              </a:rPr>
              <a:t>kader</a:t>
            </a:r>
            <a:r>
              <a:rPr lang="en-US" sz="1200" dirty="0">
                <a:cs typeface="Calibri"/>
              </a:rPr>
              <a:t> te </a:t>
            </a:r>
            <a:r>
              <a:rPr lang="en-US" sz="1200" dirty="0" err="1">
                <a:cs typeface="Calibri"/>
              </a:rPr>
              <a:t>doen</a:t>
            </a:r>
            <a:r>
              <a:rPr lang="en-US" sz="1200" dirty="0">
                <a:cs typeface="Calibri"/>
              </a:rPr>
              <a:t>, </a:t>
            </a:r>
            <a:r>
              <a:rPr lang="en-US" sz="1200" dirty="0" err="1">
                <a:cs typeface="Calibri"/>
              </a:rPr>
              <a:t>waardoor</a:t>
            </a:r>
            <a:r>
              <a:rPr lang="en-US" sz="1200" dirty="0">
                <a:cs typeface="Calibri"/>
              </a:rPr>
              <a:t> het </a:t>
            </a:r>
            <a:r>
              <a:rPr lang="en-US" sz="1200" dirty="0" err="1">
                <a:cs typeface="Calibri"/>
              </a:rPr>
              <a:t>duidelijk</a:t>
            </a:r>
            <a:r>
              <a:rPr lang="en-US" sz="1200" dirty="0">
                <a:cs typeface="Calibri"/>
              </a:rPr>
              <a:t> is </a:t>
            </a:r>
            <a:r>
              <a:rPr lang="en-US" sz="1200" dirty="0" err="1">
                <a:cs typeface="Calibri"/>
              </a:rPr>
              <a:t>dat</a:t>
            </a:r>
            <a:r>
              <a:rPr lang="en-US" sz="1200" dirty="0">
                <a:cs typeface="Calibri"/>
              </a:rPr>
              <a:t> % in </a:t>
            </a:r>
            <a:r>
              <a:rPr lang="en-US" sz="1200" dirty="0" err="1">
                <a:cs typeface="Calibri"/>
              </a:rPr>
              <a:t>bol</a:t>
            </a:r>
            <a:r>
              <a:rPr lang="en-US" sz="1200" dirty="0">
                <a:cs typeface="Calibri"/>
              </a:rPr>
              <a:t> </a:t>
            </a:r>
            <a:r>
              <a:rPr lang="en-US" sz="1200" dirty="0" err="1">
                <a:cs typeface="Calibri"/>
              </a:rPr>
              <a:t>bij</a:t>
            </a:r>
            <a:r>
              <a:rPr lang="en-US" sz="1200" dirty="0">
                <a:cs typeface="Calibri"/>
              </a:rPr>
              <a:t> </a:t>
            </a:r>
            <a:r>
              <a:rPr lang="en-US" sz="1200" dirty="0" err="1">
                <a:cs typeface="Calibri"/>
              </a:rPr>
              <a:t>staafgrafiek</a:t>
            </a:r>
            <a:r>
              <a:rPr lang="en-US" sz="1200" dirty="0">
                <a:cs typeface="Calibri"/>
              </a:rPr>
              <a:t> </a:t>
            </a:r>
            <a:r>
              <a:rPr lang="en-US" sz="1200" dirty="0" err="1">
                <a:cs typeface="Calibri"/>
              </a:rPr>
              <a:t>hoort</a:t>
            </a:r>
            <a:r>
              <a:rPr lang="en-US" sz="1200" dirty="0">
                <a:cs typeface="Calibri"/>
              </a:rPr>
              <a:t> en er maar </a:t>
            </a:r>
            <a:r>
              <a:rPr lang="en-US" sz="1200" dirty="0" err="1">
                <a:cs typeface="Calibri"/>
              </a:rPr>
              <a:t>één</a:t>
            </a:r>
            <a:r>
              <a:rPr lang="en-US" sz="1200" dirty="0">
                <a:cs typeface="Calibri"/>
              </a:rPr>
              <a:t> </a:t>
            </a:r>
            <a:r>
              <a:rPr lang="en-US" sz="1200" dirty="0" err="1">
                <a:cs typeface="Calibri"/>
              </a:rPr>
              <a:t>titel</a:t>
            </a:r>
            <a:r>
              <a:rPr lang="en-US" sz="1200" dirty="0">
                <a:cs typeface="Calibri"/>
              </a:rPr>
              <a:t> </a:t>
            </a:r>
            <a:r>
              <a:rPr lang="en-US" sz="1200" dirty="0" err="1">
                <a:cs typeface="Calibri"/>
              </a:rPr>
              <a:t>nodig</a:t>
            </a:r>
            <a:r>
              <a:rPr lang="en-US" sz="1200" dirty="0">
                <a:cs typeface="Calibri"/>
              </a:rPr>
              <a:t> is.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cs typeface="Calibri"/>
              </a:rPr>
              <a:t>Bron</a:t>
            </a:r>
            <a:r>
              <a:rPr lang="en-US" sz="1200" dirty="0">
                <a:cs typeface="Calibri"/>
              </a:rPr>
              <a:t>: </a:t>
            </a:r>
            <a:r>
              <a:rPr lang="nl-NL" sz="1800" b="0" i="0" u="sng" strike="noStrike" dirty="0">
                <a:solidFill>
                  <a:srgbClr val="0000FF"/>
                </a:solidFill>
                <a:effectLst/>
                <a:latin typeface="Calibri" panose="020F0502020204030204" pitchFamily="34" charset="0"/>
                <a:hlinkClick r:id="rId3"/>
              </a:rPr>
              <a:t>Het belang van sporten in groepsverband voor jeugd en jongvolwassenen (nji.nl)</a:t>
            </a:r>
            <a:r>
              <a:rPr lang="nl-NL" sz="1800" b="0" i="0" dirty="0">
                <a:solidFill>
                  <a:srgbClr val="000000"/>
                </a:solidFill>
                <a:effectLst/>
                <a:latin typeface="Calibri" panose="020F0502020204030204" pitchFamily="34" charset="0"/>
              </a:rPr>
              <a:t> </a:t>
            </a:r>
            <a:endParaRPr lang="en-US" sz="1200" dirty="0">
              <a:cs typeface="Calibri"/>
            </a:endParaRPr>
          </a:p>
        </p:txBody>
      </p:sp>
      <p:sp>
        <p:nvSpPr>
          <p:cNvPr id="4" name="Tijdelijke aanduiding voor dianummer 3"/>
          <p:cNvSpPr>
            <a:spLocks noGrp="1"/>
          </p:cNvSpPr>
          <p:nvPr>
            <p:ph type="sldNum" sz="quarter" idx="5"/>
          </p:nvPr>
        </p:nvSpPr>
        <p:spPr/>
        <p:txBody>
          <a:bodyPr/>
          <a:lstStyle/>
          <a:p>
            <a:fld id="{1D2CB1C5-35F9-456A-813D-06863788F202}" type="slidenum">
              <a:rPr lang="nl-NL" smtClean="0"/>
              <a:t>16</a:t>
            </a:fld>
            <a:endParaRPr lang="nl-NL"/>
          </a:p>
        </p:txBody>
      </p:sp>
    </p:spTree>
    <p:extLst>
      <p:ext uri="{BB962C8B-B14F-4D97-AF65-F5344CB8AC3E}">
        <p14:creationId xmlns:p14="http://schemas.microsoft.com/office/powerpoint/2010/main" val="350060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err="1">
                <a:cs typeface="Calibri"/>
              </a:rPr>
              <a:t>Uitsplitsing</a:t>
            </a:r>
            <a:r>
              <a:rPr lang="en-US" sz="1100">
                <a:cs typeface="Calibri"/>
              </a:rPr>
              <a:t> social media </a:t>
            </a:r>
            <a:r>
              <a:rPr lang="en-US" sz="1100" err="1">
                <a:cs typeface="Calibri"/>
              </a:rPr>
              <a:t>en</a:t>
            </a:r>
            <a:r>
              <a:rPr lang="en-US" sz="1100">
                <a:cs typeface="Calibri"/>
              </a:rPr>
              <a:t> </a:t>
            </a:r>
            <a:r>
              <a:rPr lang="en-US" sz="1100" err="1">
                <a:cs typeface="Calibri"/>
              </a:rPr>
              <a:t>gamen</a:t>
            </a:r>
            <a:r>
              <a:rPr lang="en-US" sz="1100">
                <a:cs typeface="Calibri"/>
              </a:rPr>
              <a:t> </a:t>
            </a:r>
            <a:r>
              <a:rPr lang="en-US" sz="1100" err="1">
                <a:cs typeface="Calibri"/>
              </a:rPr>
              <a:t>alleen</a:t>
            </a:r>
            <a:r>
              <a:rPr lang="en-US" sz="1100">
                <a:cs typeface="Calibri"/>
              </a:rPr>
              <a:t> naar </a:t>
            </a:r>
            <a:r>
              <a:rPr lang="en-US" sz="1100" err="1">
                <a:cs typeface="Calibri"/>
              </a:rPr>
              <a:t>geslacht</a:t>
            </a:r>
            <a:r>
              <a:rPr lang="en-US" sz="1100">
                <a:cs typeface="Calibri"/>
              </a:rPr>
              <a:t>, niet </a:t>
            </a:r>
            <a:r>
              <a:rPr lang="en-US" sz="1100" err="1">
                <a:cs typeface="Calibri"/>
              </a:rPr>
              <a:t>klas</a:t>
            </a:r>
            <a:r>
              <a:rPr lang="en-US" sz="1100">
                <a:cs typeface="Calibri"/>
              </a:rPr>
              <a:t> </a:t>
            </a:r>
            <a:r>
              <a:rPr lang="en-US" sz="1100" err="1">
                <a:cs typeface="Calibri"/>
              </a:rPr>
              <a:t>nodig</a:t>
            </a:r>
            <a:r>
              <a:rPr lang="en-US" sz="1100">
                <a:cs typeface="Calibri"/>
              </a:rPr>
              <a:t>. </a:t>
            </a:r>
            <a:r>
              <a:rPr lang="en-US" sz="1100" err="1">
                <a:cs typeface="Calibri"/>
              </a:rPr>
              <a:t>Vormgever</a:t>
            </a:r>
            <a:r>
              <a:rPr lang="en-US" sz="1100">
                <a:cs typeface="Calibri"/>
              </a:rPr>
              <a:t> vragen om </a:t>
            </a:r>
            <a:r>
              <a:rPr lang="en-US" sz="1100" err="1">
                <a:cs typeface="Calibri"/>
              </a:rPr>
              <a:t>opmaak</a:t>
            </a:r>
            <a:r>
              <a:rPr lang="en-US" sz="1100">
                <a:cs typeface="Calibri"/>
              </a:rPr>
              <a:t> in </a:t>
            </a:r>
            <a:r>
              <a:rPr lang="en-US" sz="1100" err="1">
                <a:cs typeface="Calibri"/>
              </a:rPr>
              <a:t>kader</a:t>
            </a:r>
            <a:r>
              <a:rPr lang="en-US" sz="1100">
                <a:cs typeface="Calibri"/>
              </a:rPr>
              <a:t> </a:t>
            </a:r>
            <a:r>
              <a:rPr lang="en-US" sz="1100" err="1">
                <a:cs typeface="Calibri"/>
              </a:rPr>
              <a:t>te</a:t>
            </a:r>
            <a:r>
              <a:rPr lang="en-US" sz="1100">
                <a:cs typeface="Calibri"/>
              </a:rPr>
              <a:t> </a:t>
            </a:r>
            <a:r>
              <a:rPr lang="en-US" sz="1100" err="1">
                <a:cs typeface="Calibri"/>
              </a:rPr>
              <a:t>doen</a:t>
            </a:r>
            <a:r>
              <a:rPr lang="en-US" sz="1100">
                <a:cs typeface="Calibri"/>
              </a:rPr>
              <a:t>, </a:t>
            </a:r>
            <a:r>
              <a:rPr lang="en-US" sz="1100" err="1">
                <a:cs typeface="Calibri"/>
              </a:rPr>
              <a:t>waardoor</a:t>
            </a:r>
            <a:r>
              <a:rPr lang="en-US" sz="1100">
                <a:cs typeface="Calibri"/>
              </a:rPr>
              <a:t> het </a:t>
            </a:r>
            <a:r>
              <a:rPr lang="en-US" sz="1100" err="1">
                <a:cs typeface="Calibri"/>
              </a:rPr>
              <a:t>duidelijk</a:t>
            </a:r>
            <a:r>
              <a:rPr lang="en-US" sz="1100">
                <a:cs typeface="Calibri"/>
              </a:rPr>
              <a:t> is </a:t>
            </a:r>
            <a:r>
              <a:rPr lang="en-US" sz="1100" err="1">
                <a:cs typeface="Calibri"/>
              </a:rPr>
              <a:t>dat</a:t>
            </a:r>
            <a:r>
              <a:rPr lang="en-US" sz="1100">
                <a:cs typeface="Calibri"/>
              </a:rPr>
              <a:t> % in </a:t>
            </a:r>
            <a:r>
              <a:rPr lang="en-US" sz="1100" err="1">
                <a:cs typeface="Calibri"/>
              </a:rPr>
              <a:t>bol</a:t>
            </a:r>
            <a:r>
              <a:rPr lang="en-US" sz="1100">
                <a:cs typeface="Calibri"/>
              </a:rPr>
              <a:t> bij </a:t>
            </a:r>
            <a:r>
              <a:rPr lang="en-US" sz="1100" err="1">
                <a:cs typeface="Calibri"/>
              </a:rPr>
              <a:t>staafgrafiek</a:t>
            </a:r>
            <a:r>
              <a:rPr lang="en-US" sz="1100">
                <a:cs typeface="Calibri"/>
              </a:rPr>
              <a:t> </a:t>
            </a:r>
            <a:r>
              <a:rPr lang="en-US" sz="1100" err="1">
                <a:cs typeface="Calibri"/>
              </a:rPr>
              <a:t>hoort</a:t>
            </a:r>
            <a:r>
              <a:rPr lang="en-US" sz="1100">
                <a:cs typeface="Calibri"/>
              </a:rPr>
              <a:t> </a:t>
            </a:r>
            <a:r>
              <a:rPr lang="en-US" sz="1100" err="1">
                <a:cs typeface="Calibri"/>
              </a:rPr>
              <a:t>en</a:t>
            </a:r>
            <a:r>
              <a:rPr lang="en-US" sz="1100">
                <a:cs typeface="Calibri"/>
              </a:rPr>
              <a:t> er maar </a:t>
            </a:r>
            <a:r>
              <a:rPr lang="en-US" sz="1100" err="1">
                <a:cs typeface="Calibri"/>
              </a:rPr>
              <a:t>één</a:t>
            </a:r>
            <a:r>
              <a:rPr lang="en-US" sz="1100">
                <a:cs typeface="Calibri"/>
              </a:rPr>
              <a:t> </a:t>
            </a:r>
            <a:r>
              <a:rPr lang="en-US" sz="1100" err="1">
                <a:cs typeface="Calibri"/>
              </a:rPr>
              <a:t>titel</a:t>
            </a:r>
            <a:r>
              <a:rPr lang="en-US" sz="1100">
                <a:cs typeface="Calibri"/>
              </a:rPr>
              <a:t> </a:t>
            </a:r>
            <a:r>
              <a:rPr lang="en-US" sz="1100" err="1">
                <a:cs typeface="Calibri"/>
              </a:rPr>
              <a:t>nodig</a:t>
            </a:r>
            <a:r>
              <a:rPr lang="en-US" sz="1100">
                <a:cs typeface="Calibri"/>
              </a:rPr>
              <a:t> is. </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100" b="0" i="0">
                <a:solidFill>
                  <a:srgbClr val="000000"/>
                </a:solidFill>
                <a:effectLst/>
                <a:latin typeface="Calibri" panose="020F0502020204030204" pitchFamily="34" charset="0"/>
              </a:rPr>
              <a:t>[1] </a:t>
            </a:r>
            <a:r>
              <a:rPr lang="nl-NL" sz="1100" b="0" i="0" u="sng" strike="noStrike">
                <a:solidFill>
                  <a:srgbClr val="0000FF"/>
                </a:solidFill>
                <a:effectLst/>
                <a:latin typeface="Calibri" panose="020F0502020204030204" pitchFamily="34" charset="0"/>
                <a:hlinkClick r:id="rId3"/>
              </a:rPr>
              <a:t>Effectief werken aan mediawijsheid in het voortgezet onderwijs | Gezonde School</a:t>
            </a:r>
            <a:r>
              <a:rPr lang="nl-NL" sz="1100" b="0" i="0">
                <a:solidFill>
                  <a:srgbClr val="000000"/>
                </a:solidFill>
                <a:effectLst/>
                <a:latin typeface="Calibri" panose="020F0502020204030204" pitchFamily="34" charset="0"/>
              </a:rPr>
              <a:t> </a:t>
            </a:r>
            <a:endParaRPr lang="nl-NL" sz="1100" b="0" i="0">
              <a:solidFill>
                <a:srgbClr val="000000"/>
              </a:solidFill>
              <a:effectLst/>
              <a:latin typeface="Segoe UI" panose="020B0502040204020203" pitchFamily="34" charset="0"/>
            </a:endParaRPr>
          </a:p>
          <a:p>
            <a:endParaRPr lang="en-US" sz="1100">
              <a:cs typeface="Calibri"/>
            </a:endParaRPr>
          </a:p>
        </p:txBody>
      </p:sp>
      <p:sp>
        <p:nvSpPr>
          <p:cNvPr id="4" name="Tijdelijke aanduiding voor dianummer 3"/>
          <p:cNvSpPr>
            <a:spLocks noGrp="1"/>
          </p:cNvSpPr>
          <p:nvPr>
            <p:ph type="sldNum" sz="quarter" idx="5"/>
          </p:nvPr>
        </p:nvSpPr>
        <p:spPr/>
        <p:txBody>
          <a:bodyPr/>
          <a:lstStyle/>
          <a:p>
            <a:fld id="{1D2CB1C5-35F9-456A-813D-06863788F202}" type="slidenum">
              <a:t>17</a:t>
            </a:fld>
            <a:endParaRPr lang="nl-NL"/>
          </a:p>
        </p:txBody>
      </p:sp>
    </p:spTree>
    <p:extLst>
      <p:ext uri="{BB962C8B-B14F-4D97-AF65-F5344CB8AC3E}">
        <p14:creationId xmlns:p14="http://schemas.microsoft.com/office/powerpoint/2010/main" val="1291924611"/>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slide" Target="../slides/slide2.xml"/><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cid:8bda4976-7ba9-4e2c-b0f5-88294a94fb4d@EURPRD10.PROD.OUTLOOK.COM" TargetMode="External"/><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6.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www.rivm.nl/tabak/hoe-ongezond-is-roken" TargetMode="Externa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cid:8bda4976-7ba9-4e2c-b0f5-88294a94fb4d@EURPRD10.PROD.OUTLOOK.COM"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pagina">
    <p:spTree>
      <p:nvGrpSpPr>
        <p:cNvPr id="1" name=""/>
        <p:cNvGrpSpPr/>
        <p:nvPr/>
      </p:nvGrpSpPr>
      <p:grpSpPr>
        <a:xfrm>
          <a:off x="0" y="0"/>
          <a:ext cx="0" cy="0"/>
          <a:chOff x="0" y="0"/>
          <a:chExt cx="0" cy="0"/>
        </a:xfrm>
      </p:grpSpPr>
      <p:pic>
        <p:nvPicPr>
          <p:cNvPr id="3" name="Foto studerende jongeren">
            <a:extLst>
              <a:ext uri="{FF2B5EF4-FFF2-40B4-BE49-F238E27FC236}">
                <a16:creationId xmlns:a16="http://schemas.microsoft.com/office/drawing/2014/main" id="{0A139FFF-2196-CCE8-6FC6-237B75A0FA5E}"/>
              </a:ext>
            </a:extLst>
          </p:cNvPr>
          <p:cNvPicPr>
            <a:picLocks noChangeAspect="1"/>
          </p:cNvPicPr>
          <p:nvPr userDrawn="1"/>
        </p:nvPicPr>
        <p:blipFill rotWithShape="1">
          <a:blip r:embed="rId2"/>
          <a:srcRect b="630"/>
          <a:stretch/>
        </p:blipFill>
        <p:spPr>
          <a:xfrm>
            <a:off x="-1141" y="0"/>
            <a:ext cx="12192000" cy="6858000"/>
          </a:xfrm>
          <a:prstGeom prst="rect">
            <a:avLst/>
          </a:prstGeom>
        </p:spPr>
      </p:pic>
      <p:sp>
        <p:nvSpPr>
          <p:cNvPr id="4" name="Titelblok">
            <a:extLst>
              <a:ext uri="{FF2B5EF4-FFF2-40B4-BE49-F238E27FC236}">
                <a16:creationId xmlns:a16="http://schemas.microsoft.com/office/drawing/2014/main" id="{C3BC3A2F-4675-19BD-64F6-A4D78F37C250}"/>
              </a:ext>
            </a:extLst>
          </p:cNvPr>
          <p:cNvSpPr/>
          <p:nvPr userDrawn="1"/>
        </p:nvSpPr>
        <p:spPr>
          <a:xfrm>
            <a:off x="0" y="3383280"/>
            <a:ext cx="7920000" cy="2160000"/>
          </a:xfrm>
          <a:prstGeom prst="rect">
            <a:avLst/>
          </a:prstGeom>
          <a:gradFill flip="none" rotWithShape="1">
            <a:gsLst>
              <a:gs pos="0">
                <a:schemeClr val="accent3"/>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endParaRPr lang="nl-NL" sz="2400" b="1" noProof="0" dirty="0">
              <a:latin typeface="Century Gothic" panose="020B0502020202020204" pitchFamily="34" charset="0"/>
            </a:endParaRPr>
          </a:p>
        </p:txBody>
      </p:sp>
      <p:sp>
        <p:nvSpPr>
          <p:cNvPr id="6" name="Logo's">
            <a:extLst>
              <a:ext uri="{FF2B5EF4-FFF2-40B4-BE49-F238E27FC236}">
                <a16:creationId xmlns:a16="http://schemas.microsoft.com/office/drawing/2014/main" id="{5A8407EA-D23C-CC16-BD95-CFEE7CAC600D}"/>
              </a:ext>
            </a:extLst>
          </p:cNvPr>
          <p:cNvSpPr/>
          <p:nvPr userDrawn="1"/>
        </p:nvSpPr>
        <p:spPr>
          <a:xfrm>
            <a:off x="7920000" y="3383279"/>
            <a:ext cx="4272000" cy="216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endParaRPr lang="nl-NL" sz="2400" b="1" noProof="0" dirty="0">
              <a:latin typeface="Century Gothic" panose="020B0502020202020204" pitchFamily="34" charset="0"/>
            </a:endParaRPr>
          </a:p>
        </p:txBody>
      </p:sp>
      <p:sp>
        <p:nvSpPr>
          <p:cNvPr id="2" name="Driehoek">
            <a:extLst>
              <a:ext uri="{FF2B5EF4-FFF2-40B4-BE49-F238E27FC236}">
                <a16:creationId xmlns:a16="http://schemas.microsoft.com/office/drawing/2014/main" id="{69F9A901-6834-F308-5315-65C7004B944A}"/>
              </a:ext>
            </a:extLst>
          </p:cNvPr>
          <p:cNvSpPr/>
          <p:nvPr userDrawn="1"/>
        </p:nvSpPr>
        <p:spPr>
          <a:xfrm rot="10800000" flipH="1">
            <a:off x="7920000" y="3383279"/>
            <a:ext cx="1440000" cy="2160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Afbeelding schoolprofiel">
            <a:extLst>
              <a:ext uri="{FF2B5EF4-FFF2-40B4-BE49-F238E27FC236}">
                <a16:creationId xmlns:a16="http://schemas.microsoft.com/office/drawing/2014/main" id="{F90926BB-70BC-D38A-A118-B8C1E92D36E4}"/>
              </a:ext>
            </a:extLst>
          </p:cNvPr>
          <p:cNvSpPr/>
          <p:nvPr userDrawn="1"/>
        </p:nvSpPr>
        <p:spPr>
          <a:xfrm>
            <a:off x="705730" y="3204209"/>
            <a:ext cx="2255521" cy="358140"/>
          </a:xfrm>
          <a:prstGeom prst="flowChartInputOutput">
            <a:avLst/>
          </a:prstGeom>
          <a:solidFill>
            <a:schemeClr val="accent5"/>
          </a:solidFill>
          <a:ln>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sz="1400" b="1" dirty="0">
                <a:latin typeface="Century Gothic" panose="020B0502020202020204" pitchFamily="34" charset="0"/>
                <a:ea typeface="Verdana" panose="020B0604030504040204" pitchFamily="34" charset="0"/>
              </a:rPr>
              <a:t>Schoolprofiel</a:t>
            </a:r>
          </a:p>
        </p:txBody>
      </p:sp>
      <p:pic>
        <p:nvPicPr>
          <p:cNvPr id="7" name="Logo GGD GHOR NL" descr="A picture containing text, sign, clipart&#10;&#10;Description automatically generated">
            <a:extLst>
              <a:ext uri="{FF2B5EF4-FFF2-40B4-BE49-F238E27FC236}">
                <a16:creationId xmlns:a16="http://schemas.microsoft.com/office/drawing/2014/main" id="{46EB2217-A003-8D02-9463-4CFE5530196E}"/>
              </a:ext>
            </a:extLst>
          </p:cNvPr>
          <p:cNvPicPr>
            <a:picLocks noChangeAspect="1"/>
          </p:cNvPicPr>
          <p:nvPr userDrawn="1"/>
        </p:nvPicPr>
        <p:blipFill>
          <a:blip r:embed="rId3"/>
          <a:stretch>
            <a:fillRect/>
          </a:stretch>
        </p:blipFill>
        <p:spPr>
          <a:xfrm>
            <a:off x="10589063" y="4632330"/>
            <a:ext cx="1127846" cy="648000"/>
          </a:xfrm>
          <a:prstGeom prst="rect">
            <a:avLst/>
          </a:prstGeom>
        </p:spPr>
      </p:pic>
      <p:pic>
        <p:nvPicPr>
          <p:cNvPr id="10" name="Logo GGD Limburg-Noord">
            <a:extLst>
              <a:ext uri="{FF2B5EF4-FFF2-40B4-BE49-F238E27FC236}">
                <a16:creationId xmlns:a16="http://schemas.microsoft.com/office/drawing/2014/main" id="{0CE7D5B1-E0E5-B218-AEC3-D89803686A9D}"/>
              </a:ext>
            </a:extLst>
          </p:cNvPr>
          <p:cNvPicPr>
            <a:picLocks noChangeAspect="1"/>
          </p:cNvPicPr>
          <p:nvPr userDrawn="1"/>
        </p:nvPicPr>
        <p:blipFill>
          <a:blip r:embed="rId4"/>
          <a:stretch>
            <a:fillRect/>
          </a:stretch>
        </p:blipFill>
        <p:spPr>
          <a:xfrm>
            <a:off x="9360000" y="4587954"/>
            <a:ext cx="1224000" cy="694705"/>
          </a:xfrm>
          <a:prstGeom prst="rect">
            <a:avLst/>
          </a:prstGeom>
        </p:spPr>
      </p:pic>
      <p:pic>
        <p:nvPicPr>
          <p:cNvPr id="8" name="Logo Gezondheidsmonitor Jeugd" descr="Afbeelding met tekst, Lettertype, schermopname, logo&#10;&#10;Automatisch gegenereerde beschrijving">
            <a:extLst>
              <a:ext uri="{FF2B5EF4-FFF2-40B4-BE49-F238E27FC236}">
                <a16:creationId xmlns:a16="http://schemas.microsoft.com/office/drawing/2014/main" id="{8FE78579-8A2D-FE18-A750-5684E5218E20}"/>
              </a:ext>
            </a:extLst>
          </p:cNvPr>
          <p:cNvPicPr>
            <a:picLocks noChangeAspect="1"/>
          </p:cNvPicPr>
          <p:nvPr userDrawn="1"/>
        </p:nvPicPr>
        <p:blipFill rotWithShape="1">
          <a:blip r:embed="rId5" r:link="rId6" cstate="print">
            <a:extLst>
              <a:ext uri="{28A0092B-C50C-407E-A947-70E740481C1C}">
                <a14:useLocalDpi xmlns:a14="http://schemas.microsoft.com/office/drawing/2010/main" val="0"/>
              </a:ext>
            </a:extLst>
          </a:blip>
          <a:srcRect l="23654" t="29994" b="29109"/>
          <a:stretch>
            <a:fillRect/>
          </a:stretch>
        </p:blipFill>
        <p:spPr bwMode="auto">
          <a:xfrm>
            <a:off x="9537664" y="3687954"/>
            <a:ext cx="2342318" cy="900000"/>
          </a:xfrm>
          <a:prstGeom prst="rect">
            <a:avLst/>
          </a:prstGeom>
          <a:noFill/>
          <a:ln>
            <a:noFill/>
          </a:ln>
        </p:spPr>
      </p:pic>
      <p:sp>
        <p:nvSpPr>
          <p:cNvPr id="12" name="Schoolnaam">
            <a:extLst>
              <a:ext uri="{FF2B5EF4-FFF2-40B4-BE49-F238E27FC236}">
                <a16:creationId xmlns:a16="http://schemas.microsoft.com/office/drawing/2014/main" id="{020DFB18-8400-3A6A-1B45-156A4F3F11DA}"/>
              </a:ext>
            </a:extLst>
          </p:cNvPr>
          <p:cNvSpPr>
            <a:spLocks noGrp="1"/>
          </p:cNvSpPr>
          <p:nvPr>
            <p:ph type="body" sz="quarter" idx="10" hasCustomPrompt="1"/>
          </p:nvPr>
        </p:nvSpPr>
        <p:spPr>
          <a:xfrm>
            <a:off x="693419" y="4006079"/>
            <a:ext cx="4714875" cy="914400"/>
          </a:xfrm>
          <a:prstGeom prst="rect">
            <a:avLst/>
          </a:prstGeom>
        </p:spPr>
        <p:txBody>
          <a:bodyPr anchor="ctr"/>
          <a:lstStyle>
            <a:lvl1pPr marL="0" indent="0">
              <a:buNone/>
              <a:defRPr sz="4800" b="1">
                <a:solidFill>
                  <a:schemeClr val="bg1"/>
                </a:solidFill>
                <a:latin typeface="Century Gothic" panose="020B0502020202020204" pitchFamily="34" charset="0"/>
              </a:defRPr>
            </a:lvl1pPr>
            <a:lvl2pPr marL="669543" indent="0">
              <a:buNone/>
              <a:defRPr/>
            </a:lvl2pPr>
            <a:lvl3pPr marL="1339089" indent="0">
              <a:buNone/>
              <a:defRPr/>
            </a:lvl3pPr>
            <a:lvl4pPr marL="2008634" indent="0">
              <a:buNone/>
              <a:defRPr/>
            </a:lvl4pPr>
            <a:lvl5pPr marL="2678177" indent="0">
              <a:buNone/>
              <a:defRPr/>
            </a:lvl5pPr>
          </a:lstStyle>
          <a:p>
            <a:pPr lvl="0"/>
            <a:r>
              <a:rPr lang="nl-NL" dirty="0"/>
              <a:t>Schoolnaam</a:t>
            </a:r>
          </a:p>
        </p:txBody>
      </p:sp>
      <p:sp>
        <p:nvSpPr>
          <p:cNvPr id="13" name="Datum">
            <a:extLst>
              <a:ext uri="{FF2B5EF4-FFF2-40B4-BE49-F238E27FC236}">
                <a16:creationId xmlns:a16="http://schemas.microsoft.com/office/drawing/2014/main" id="{E1654063-6CFB-3175-4EB9-88205E27C096}"/>
              </a:ext>
            </a:extLst>
          </p:cNvPr>
          <p:cNvSpPr>
            <a:spLocks noGrp="1"/>
          </p:cNvSpPr>
          <p:nvPr>
            <p:ph type="body" sz="quarter" idx="11" hasCustomPrompt="1"/>
          </p:nvPr>
        </p:nvSpPr>
        <p:spPr>
          <a:xfrm>
            <a:off x="693419" y="4920479"/>
            <a:ext cx="4714875" cy="457200"/>
          </a:xfrm>
          <a:prstGeom prst="rect">
            <a:avLst/>
          </a:prstGeom>
        </p:spPr>
        <p:txBody>
          <a:bodyPr anchor="ctr"/>
          <a:lstStyle>
            <a:lvl1pPr marL="0" indent="0">
              <a:buNone/>
              <a:defRPr sz="1800" b="1">
                <a:solidFill>
                  <a:schemeClr val="bg1"/>
                </a:solidFill>
                <a:latin typeface="Century Gothic" panose="020B0502020202020204" pitchFamily="34" charset="0"/>
              </a:defRPr>
            </a:lvl1pPr>
            <a:lvl2pPr marL="669543" indent="0">
              <a:buNone/>
              <a:defRPr/>
            </a:lvl2pPr>
            <a:lvl3pPr marL="1339089" indent="0">
              <a:buNone/>
              <a:defRPr/>
            </a:lvl3pPr>
            <a:lvl4pPr marL="2008634" indent="0">
              <a:buNone/>
              <a:defRPr/>
            </a:lvl4pPr>
            <a:lvl5pPr marL="2678177" indent="0">
              <a:buNone/>
              <a:defRPr/>
            </a:lvl5pPr>
          </a:lstStyle>
          <a:p>
            <a:pPr lvl="0"/>
            <a:r>
              <a:rPr lang="nl-NL" dirty="0"/>
              <a:t>Datum</a:t>
            </a:r>
          </a:p>
        </p:txBody>
      </p:sp>
      <p:grpSp>
        <p:nvGrpSpPr>
          <p:cNvPr id="17" name="Groep 16">
            <a:extLst>
              <a:ext uri="{FF2B5EF4-FFF2-40B4-BE49-F238E27FC236}">
                <a16:creationId xmlns:a16="http://schemas.microsoft.com/office/drawing/2014/main" id="{137BA7C0-861F-657D-0614-9BF696F16CC6}"/>
              </a:ext>
            </a:extLst>
          </p:cNvPr>
          <p:cNvGrpSpPr/>
          <p:nvPr userDrawn="1"/>
        </p:nvGrpSpPr>
        <p:grpSpPr>
          <a:xfrm>
            <a:off x="11280509" y="6400800"/>
            <a:ext cx="457200" cy="457200"/>
            <a:chOff x="11272488" y="6400800"/>
            <a:chExt cx="457200" cy="457200"/>
          </a:xfrm>
        </p:grpSpPr>
        <p:sp>
          <p:nvSpPr>
            <p:cNvPr id="18" name="Rechthoek 17">
              <a:hlinkClick r:id="" action="ppaction://hlinkshowjump?jump=nextslide"/>
              <a:extLst>
                <a:ext uri="{FF2B5EF4-FFF2-40B4-BE49-F238E27FC236}">
                  <a16:creationId xmlns:a16="http://schemas.microsoft.com/office/drawing/2014/main" id="{50670AD4-3980-DAE6-0E50-8BA30CC58870}"/>
                </a:ext>
              </a:extLst>
            </p:cNvPr>
            <p:cNvSpPr/>
            <p:nvPr userDrawn="1"/>
          </p:nvSpPr>
          <p:spPr>
            <a:xfrm>
              <a:off x="11272488"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Gelijkbenige driehoek 18">
              <a:hlinkClick r:id="" action="ppaction://hlinkshowjump?jump=nextslide"/>
              <a:extLst>
                <a:ext uri="{FF2B5EF4-FFF2-40B4-BE49-F238E27FC236}">
                  <a16:creationId xmlns:a16="http://schemas.microsoft.com/office/drawing/2014/main" id="{324F7851-45AE-6AA8-C7BE-124DC2DDAF02}"/>
                </a:ext>
              </a:extLst>
            </p:cNvPr>
            <p:cNvSpPr/>
            <p:nvPr userDrawn="1"/>
          </p:nvSpPr>
          <p:spPr>
            <a:xfrm rot="5400000">
              <a:off x="113930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20" name="Groep 19">
            <a:extLst>
              <a:ext uri="{FF2B5EF4-FFF2-40B4-BE49-F238E27FC236}">
                <a16:creationId xmlns:a16="http://schemas.microsoft.com/office/drawing/2014/main" id="{E0E0FE9B-B453-4E2A-06DB-18F5EE95F736}"/>
              </a:ext>
            </a:extLst>
          </p:cNvPr>
          <p:cNvGrpSpPr/>
          <p:nvPr userDrawn="1"/>
        </p:nvGrpSpPr>
        <p:grpSpPr>
          <a:xfrm>
            <a:off x="11734781" y="6400800"/>
            <a:ext cx="457219" cy="457200"/>
            <a:chOff x="11734781" y="6400800"/>
            <a:chExt cx="457219" cy="457200"/>
          </a:xfrm>
        </p:grpSpPr>
        <p:sp>
          <p:nvSpPr>
            <p:cNvPr id="21" name="Rectangle 23">
              <a:hlinkClick r:id="rId7" action="ppaction://hlinksldjump"/>
              <a:extLst>
                <a:ext uri="{FF2B5EF4-FFF2-40B4-BE49-F238E27FC236}">
                  <a16:creationId xmlns:a16="http://schemas.microsoft.com/office/drawing/2014/main" id="{EC3615B9-ACCF-8B7C-946A-C9882A7A24CE}"/>
                </a:ext>
              </a:extLst>
            </p:cNvPr>
            <p:cNvSpPr/>
            <p:nvPr userDrawn="1"/>
          </p:nvSpPr>
          <p:spPr>
            <a:xfrm>
              <a:off x="11734781" y="6400800"/>
              <a:ext cx="457219"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1">
                <a:latin typeface="Century Gothic" panose="020B0502020202020204" pitchFamily="34" charset="0"/>
              </a:endParaRPr>
            </a:p>
          </p:txBody>
        </p:sp>
        <p:pic>
          <p:nvPicPr>
            <p:cNvPr id="22" name="Graphic 21" descr="Pictogram hamburgermenu met effen opvulling">
              <a:hlinkClick r:id="rId7" action="ppaction://hlinksldjump"/>
              <a:extLst>
                <a:ext uri="{FF2B5EF4-FFF2-40B4-BE49-F238E27FC236}">
                  <a16:creationId xmlns:a16="http://schemas.microsoft.com/office/drawing/2014/main" id="{62227359-C4D5-ED4E-5FE7-9A93E2FEFEB4}"/>
                </a:ext>
              </a:extLst>
            </p:cNvPr>
            <p:cNvPicPr>
              <a:picLocks/>
            </p:cNvPicPr>
            <p:nvPr userDrawn="1"/>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762844" y="6431400"/>
              <a:ext cx="396000" cy="396000"/>
            </a:xfrm>
            <a:prstGeom prst="rect">
              <a:avLst/>
            </a:prstGeom>
          </p:spPr>
        </p:pic>
      </p:grpSp>
    </p:spTree>
    <p:extLst>
      <p:ext uri="{BB962C8B-B14F-4D97-AF65-F5344CB8AC3E}">
        <p14:creationId xmlns:p14="http://schemas.microsoft.com/office/powerpoint/2010/main" val="3791835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lcohol OKO">
    <p:spTree>
      <p:nvGrpSpPr>
        <p:cNvPr id="1" name=""/>
        <p:cNvGrpSpPr/>
        <p:nvPr/>
      </p:nvGrpSpPr>
      <p:grpSpPr>
        <a:xfrm>
          <a:off x="0" y="0"/>
          <a:ext cx="0" cy="0"/>
          <a:chOff x="0" y="0"/>
          <a:chExt cx="0" cy="0"/>
        </a:xfrm>
      </p:grpSpPr>
      <p:sp>
        <p:nvSpPr>
          <p:cNvPr id="2" name="Rectangle 16">
            <a:extLst>
              <a:ext uri="{FF2B5EF4-FFF2-40B4-BE49-F238E27FC236}">
                <a16:creationId xmlns:a16="http://schemas.microsoft.com/office/drawing/2014/main" id="{B6BF3C13-0B8D-B876-CA99-4EB8EDF38894}"/>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4. Alcohol OKO</a:t>
            </a:r>
          </a:p>
        </p:txBody>
      </p:sp>
      <p:sp>
        <p:nvSpPr>
          <p:cNvPr id="4" name="Rectangle 16">
            <a:extLst>
              <a:ext uri="{FF2B5EF4-FFF2-40B4-BE49-F238E27FC236}">
                <a16:creationId xmlns:a16="http://schemas.microsoft.com/office/drawing/2014/main" id="{D34995F2-B332-2C63-237F-A0C7A76A7CCC}"/>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5" name="Rechte verbindingslijn 4" hidden="1">
            <a:extLst>
              <a:ext uri="{FF2B5EF4-FFF2-40B4-BE49-F238E27FC236}">
                <a16:creationId xmlns:a16="http://schemas.microsoft.com/office/drawing/2014/main" id="{E6F10E86-F4AA-7D51-DC84-DE243B8AEC8B}"/>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 name="Rechte verbindingslijn 5" hidden="1">
            <a:extLst>
              <a:ext uri="{FF2B5EF4-FFF2-40B4-BE49-F238E27FC236}">
                <a16:creationId xmlns:a16="http://schemas.microsoft.com/office/drawing/2014/main" id="{1756F319-74DF-A9A8-A237-D888CD76F1B8}"/>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hthoek 6" hidden="1">
            <a:extLst>
              <a:ext uri="{FF2B5EF4-FFF2-40B4-BE49-F238E27FC236}">
                <a16:creationId xmlns:a16="http://schemas.microsoft.com/office/drawing/2014/main" id="{F0CACEFD-2912-1558-C592-441FE65291F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Rechthoek 10" hidden="1">
            <a:extLst>
              <a:ext uri="{FF2B5EF4-FFF2-40B4-BE49-F238E27FC236}">
                <a16:creationId xmlns:a16="http://schemas.microsoft.com/office/drawing/2014/main" id="{BC9659CF-F321-E5FE-84DC-58878DBD6E08}"/>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2" hidden="1">
            <a:extLst>
              <a:ext uri="{FF2B5EF4-FFF2-40B4-BE49-F238E27FC236}">
                <a16:creationId xmlns:a16="http://schemas.microsoft.com/office/drawing/2014/main" id="{EECD570F-3436-CD09-34BB-4D836599E675}"/>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 name="Tekstvak 2">
            <a:extLst>
              <a:ext uri="{FF2B5EF4-FFF2-40B4-BE49-F238E27FC236}">
                <a16:creationId xmlns:a16="http://schemas.microsoft.com/office/drawing/2014/main" id="{327CB150-DC57-9B01-2130-D567ACEB25F6}"/>
              </a:ext>
            </a:extLst>
          </p:cNvPr>
          <p:cNvSpPr txBox="1"/>
          <p:nvPr userDrawn="1"/>
        </p:nvSpPr>
        <p:spPr>
          <a:xfrm>
            <a:off x="457218" y="1531526"/>
            <a:ext cx="11277563" cy="253916"/>
          </a:xfrm>
          <a:prstGeom prst="rect">
            <a:avLst/>
          </a:prstGeom>
          <a:noFill/>
        </p:spPr>
        <p:txBody>
          <a:bodyPr wrap="square" rtlCol="0">
            <a:spAutoFit/>
          </a:bodyPr>
          <a:lstStyle/>
          <a:p>
            <a:r>
              <a:rPr lang="nl-NL" sz="1050" i="1" dirty="0">
                <a:latin typeface="Century Gothic" panose="020B0502020202020204" pitchFamily="34" charset="0"/>
                <a:cs typeface="Arial" panose="020B0604020202020204" pitchFamily="34" charset="0"/>
              </a:rPr>
              <a:t>Hier tekst</a:t>
            </a:r>
          </a:p>
        </p:txBody>
      </p:sp>
      <p:sp>
        <p:nvSpPr>
          <p:cNvPr id="12" name="Grafiek alcohol vrienden">
            <a:extLst>
              <a:ext uri="{FF2B5EF4-FFF2-40B4-BE49-F238E27FC236}">
                <a16:creationId xmlns:a16="http://schemas.microsoft.com/office/drawing/2014/main" id="{09B3F5E6-6B26-6BC7-1251-2C198289419C}"/>
              </a:ext>
            </a:extLst>
          </p:cNvPr>
          <p:cNvSpPr>
            <a:spLocks noGrp="1"/>
          </p:cNvSpPr>
          <p:nvPr>
            <p:ph type="chart" sz="quarter" idx="16"/>
          </p:nvPr>
        </p:nvSpPr>
        <p:spPr>
          <a:xfrm>
            <a:off x="8278781" y="4024419"/>
            <a:ext cx="3456000" cy="2376000"/>
          </a:xfrm>
          <a:prstGeom prst="rect">
            <a:avLst/>
          </a:prstGeom>
        </p:spPr>
        <p:txBody>
          <a:bodyPr/>
          <a:lstStyle>
            <a:lvl1pPr marL="0" indent="0">
              <a:buNone/>
              <a:defRPr/>
            </a:lvl1pPr>
          </a:lstStyle>
          <a:p>
            <a:endParaRPr lang="nl-NL" dirty="0"/>
          </a:p>
        </p:txBody>
      </p:sp>
      <p:sp>
        <p:nvSpPr>
          <p:cNvPr id="8" name="Grafiek alcohol kopen">
            <a:extLst>
              <a:ext uri="{FF2B5EF4-FFF2-40B4-BE49-F238E27FC236}">
                <a16:creationId xmlns:a16="http://schemas.microsoft.com/office/drawing/2014/main" id="{D20EC947-3C86-DA80-4BD4-31DAF91090C6}"/>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9" name="Grafiek alcohol locatie">
            <a:extLst>
              <a:ext uri="{FF2B5EF4-FFF2-40B4-BE49-F238E27FC236}">
                <a16:creationId xmlns:a16="http://schemas.microsoft.com/office/drawing/2014/main" id="{D49DC992-DF28-3243-BCAF-54A3259D705E}"/>
              </a:ext>
            </a:extLst>
          </p:cNvPr>
          <p:cNvSpPr>
            <a:spLocks noGrp="1"/>
          </p:cNvSpPr>
          <p:nvPr>
            <p:ph type="chart" sz="quarter" idx="14"/>
          </p:nvPr>
        </p:nvSpPr>
        <p:spPr>
          <a:xfrm>
            <a:off x="455538" y="4024800"/>
            <a:ext cx="3456000"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325896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oken en drugs">
    <p:spTree>
      <p:nvGrpSpPr>
        <p:cNvPr id="1" name=""/>
        <p:cNvGrpSpPr/>
        <p:nvPr/>
      </p:nvGrpSpPr>
      <p:grpSpPr>
        <a:xfrm>
          <a:off x="0" y="0"/>
          <a:ext cx="0" cy="0"/>
          <a:chOff x="0" y="0"/>
          <a:chExt cx="0" cy="0"/>
        </a:xfrm>
      </p:grpSpPr>
      <p:sp>
        <p:nvSpPr>
          <p:cNvPr id="19" name="Middenvlak" hidden="1">
            <a:extLst>
              <a:ext uri="{FF2B5EF4-FFF2-40B4-BE49-F238E27FC236}">
                <a16:creationId xmlns:a16="http://schemas.microsoft.com/office/drawing/2014/main" id="{7B968F48-4AE4-98F5-0C6C-725EDB23EBA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 name="Percentage vapen regio">
            <a:extLst>
              <a:ext uri="{FF2B5EF4-FFF2-40B4-BE49-F238E27FC236}">
                <a16:creationId xmlns:a16="http://schemas.microsoft.com/office/drawing/2014/main" id="{F993E4B6-336C-D6E9-8D25-77DC9549008A}"/>
              </a:ext>
            </a:extLst>
          </p:cNvPr>
          <p:cNvSpPr>
            <a:spLocks noGrp="1"/>
          </p:cNvSpPr>
          <p:nvPr>
            <p:ph type="body" sz="quarter" idx="21" hasCustomPrompt="1"/>
          </p:nvPr>
        </p:nvSpPr>
        <p:spPr>
          <a:xfrm>
            <a:off x="6220800" y="40248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3" name="Percentage softdrugs regio">
            <a:extLst>
              <a:ext uri="{FF2B5EF4-FFF2-40B4-BE49-F238E27FC236}">
                <a16:creationId xmlns:a16="http://schemas.microsoft.com/office/drawing/2014/main" id="{FB8BE225-40BC-86C0-D54C-FA42A61FDFC5}"/>
              </a:ext>
            </a:extLst>
          </p:cNvPr>
          <p:cNvSpPr>
            <a:spLocks noGrp="1"/>
          </p:cNvSpPr>
          <p:nvPr>
            <p:ph type="body" sz="quarter" idx="22" hasCustomPrompt="1"/>
          </p:nvPr>
        </p:nvSpPr>
        <p:spPr>
          <a:xfrm>
            <a:off x="6220800" y="5212289"/>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cxnSp>
        <p:nvCxnSpPr>
          <p:cNvPr id="8" name="Rechter scheidingslijn">
            <a:extLst>
              <a:ext uri="{FF2B5EF4-FFF2-40B4-BE49-F238E27FC236}">
                <a16:creationId xmlns:a16="http://schemas.microsoft.com/office/drawing/2014/main" id="{FFC82515-DC39-05D9-8E2C-020ADB1E742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1FDD3BA3-06B9-C657-2644-AA42465D31D5}"/>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2" name="Rechtervlak" hidden="1">
            <a:extLst>
              <a:ext uri="{FF2B5EF4-FFF2-40B4-BE49-F238E27FC236}">
                <a16:creationId xmlns:a16="http://schemas.microsoft.com/office/drawing/2014/main" id="{1D7DE066-62EA-2FBB-4AA8-E7B1593E95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Linkervlak" hidden="1">
            <a:extLst>
              <a:ext uri="{FF2B5EF4-FFF2-40B4-BE49-F238E27FC236}">
                <a16:creationId xmlns:a16="http://schemas.microsoft.com/office/drawing/2014/main" id="{DFA1B2BC-C81F-380F-18FA-AF03643B636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5" name="Driehoek">
            <a:extLst>
              <a:ext uri="{FF2B5EF4-FFF2-40B4-BE49-F238E27FC236}">
                <a16:creationId xmlns:a16="http://schemas.microsoft.com/office/drawing/2014/main" id="{DACF651C-D8F7-D583-394C-73C6F28132A7}"/>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30" name="Titelblok">
            <a:extLst>
              <a:ext uri="{FF2B5EF4-FFF2-40B4-BE49-F238E27FC236}">
                <a16:creationId xmlns:a16="http://schemas.microsoft.com/office/drawing/2014/main" id="{A699BCD5-2F2D-8F58-9367-4D74F76B2D2F}"/>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5. Roken, vapen en drugs</a:t>
            </a:r>
          </a:p>
        </p:txBody>
      </p:sp>
      <p:sp>
        <p:nvSpPr>
          <p:cNvPr id="13" name="Tekstvak 12">
            <a:extLst>
              <a:ext uri="{FF2B5EF4-FFF2-40B4-BE49-F238E27FC236}">
                <a16:creationId xmlns:a16="http://schemas.microsoft.com/office/drawing/2014/main" id="{1A598D99-342E-9E53-6053-C8F82E115E60}"/>
              </a:ext>
            </a:extLst>
          </p:cNvPr>
          <p:cNvSpPr txBox="1"/>
          <p:nvPr userDrawn="1"/>
        </p:nvSpPr>
        <p:spPr>
          <a:xfrm>
            <a:off x="4370400" y="4862490"/>
            <a:ext cx="3456000" cy="307777"/>
          </a:xfrm>
          <a:prstGeom prst="rect">
            <a:avLst/>
          </a:prstGeom>
          <a:noFill/>
        </p:spPr>
        <p:txBody>
          <a:bodyPr wrap="square">
            <a:spAutoFit/>
          </a:bodyPr>
          <a:lstStyle/>
          <a:p>
            <a:pPr algn="ctr"/>
            <a:r>
              <a:rPr lang="nl-NL" sz="1400" b="1" dirty="0">
                <a:solidFill>
                  <a:srgbClr val="009898"/>
                </a:solidFill>
                <a:latin typeface="Century Gothic" panose="020B0502020202020204" pitchFamily="34" charset="0"/>
                <a:cs typeface="Arial" panose="020B0604020202020204" pitchFamily="34" charset="0"/>
              </a:rPr>
              <a:t>vapet minimaal wekelijks</a:t>
            </a:r>
          </a:p>
        </p:txBody>
      </p:sp>
      <p:sp>
        <p:nvSpPr>
          <p:cNvPr id="21" name="Tekstvak 20">
            <a:extLst>
              <a:ext uri="{FF2B5EF4-FFF2-40B4-BE49-F238E27FC236}">
                <a16:creationId xmlns:a16="http://schemas.microsoft.com/office/drawing/2014/main" id="{2E750E47-DA83-6F0C-AEA2-9DAC1FC64330}"/>
              </a:ext>
            </a:extLst>
          </p:cNvPr>
          <p:cNvSpPr txBox="1"/>
          <p:nvPr userDrawn="1"/>
        </p:nvSpPr>
        <p:spPr>
          <a:xfrm>
            <a:off x="455577" y="1519200"/>
            <a:ext cx="3454374" cy="4293483"/>
          </a:xfrm>
          <a:prstGeom prst="rect">
            <a:avLst/>
          </a:prstGeom>
          <a:noFill/>
        </p:spPr>
        <p:txBody>
          <a:bodyPr wrap="square">
            <a:spAutoFit/>
          </a:bodyPr>
          <a:lstStyle/>
          <a:p>
            <a:r>
              <a:rPr lang="nl-NL" sz="1050" dirty="0">
                <a:solidFill>
                  <a:schemeClr val="tx1"/>
                </a:solidFill>
                <a:latin typeface="Century Gothic" panose="020B0502020202020204" pitchFamily="34" charset="0"/>
              </a:rPr>
              <a:t>Roken is veruit de belangrijkste leefstijlfactor waardoor mensen ziek worden of komen te overlijden (</a:t>
            </a:r>
            <a:r>
              <a:rPr lang="nl-NL" sz="1050" dirty="0">
                <a:solidFill>
                  <a:schemeClr val="tx1"/>
                </a:solidFill>
                <a:latin typeface="Century Gothic" panose="020B0502020202020204" pitchFamily="34" charset="0"/>
                <a:hlinkClick r:id="rId2"/>
              </a:rPr>
              <a:t>RIVM</a:t>
            </a:r>
            <a:r>
              <a:rPr lang="nl-NL" sz="1050" dirty="0">
                <a:solidFill>
                  <a:schemeClr val="tx1"/>
                </a:solidFill>
                <a:latin typeface="Century Gothic" panose="020B0502020202020204" pitchFamily="34" charset="0"/>
              </a:rPr>
              <a:t>). Als je op jonge leeftijd begint met roken, is de verslaving vaak sterker en is de kans op succesvol stoppen kleiner dan wanneer je op latere leeftijd begint met roken. Daarom is het belangrijk om samen te werken aan een rookvrije generatie.</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deze als minder ongezond dan de gewone sigaret wordt beschouwd bevat ook de e-sigaret (</a:t>
            </a:r>
            <a:r>
              <a:rPr lang="nl-NL" sz="1050" dirty="0" err="1">
                <a:solidFill>
                  <a:schemeClr val="tx1"/>
                </a:solidFill>
                <a:latin typeface="Century Gothic" panose="020B0502020202020204" pitchFamily="34" charset="0"/>
              </a:rPr>
              <a:t>vape</a:t>
            </a:r>
            <a:r>
              <a:rPr lang="nl-NL" sz="1050" dirty="0">
                <a:solidFill>
                  <a:schemeClr val="tx1"/>
                </a:solidFill>
                <a:latin typeface="Century Gothic" panose="020B0502020202020204" pitchFamily="34" charset="0"/>
              </a:rPr>
              <a:t>) veel schadelijke en verslavende stoffen. Deze nieuwe vorm van roken is sterk in opkomst, en vapen komt onder jongeren inmiddels vaker voor dan het roken van sigaretten.</a:t>
            </a:r>
          </a:p>
          <a:p>
            <a:r>
              <a:rPr lang="nl-NL" sz="1050" dirty="0">
                <a:solidFill>
                  <a:schemeClr val="tx1"/>
                </a:solidFill>
                <a:latin typeface="Century Gothic" panose="020B0502020202020204" pitchFamily="34" charset="0"/>
              </a:rPr>
              <a:t> </a:t>
            </a:r>
          </a:p>
          <a:p>
            <a:r>
              <a:rPr lang="nl-NL" sz="1050" dirty="0">
                <a:solidFill>
                  <a:schemeClr val="tx1"/>
                </a:solidFill>
                <a:highlight>
                  <a:srgbClr val="FFFF00"/>
                </a:highlight>
                <a:latin typeface="Century Gothic" panose="020B0502020202020204" pitchFamily="34" charset="0"/>
              </a:rPr>
              <a:t>x% </a:t>
            </a:r>
            <a:r>
              <a:rPr lang="nl-NL" sz="1050" dirty="0">
                <a:solidFill>
                  <a:schemeClr val="tx1"/>
                </a:solidFill>
                <a:latin typeface="Century Gothic" panose="020B0502020202020204" pitchFamily="34" charset="0"/>
              </a:rPr>
              <a:t>van de jongeren op uw school heeft ooit wiet of hasj gebruikt.  Het percentage dat in de laatste 4 weken wiet of hasj gebruikt heeft is kleiner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roken, vapen en gebruik van softdrugs vooral voorkomen in klas 4 zien we dit ook al in klas 2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 Zo vapet </a:t>
            </a:r>
            <a:r>
              <a:rPr lang="nl-NL" sz="1050" dirty="0">
                <a:solidFill>
                  <a:schemeClr val="tx1"/>
                </a:solidFill>
                <a:highlight>
                  <a:srgbClr val="FFFF00"/>
                </a:highlight>
                <a:latin typeface="Century Gothic" panose="020B0502020202020204" pitchFamily="34" charset="0"/>
              </a:rPr>
              <a:t>x% </a:t>
            </a:r>
            <a:r>
              <a:rPr lang="nl-NL" sz="1050" dirty="0">
                <a:solidFill>
                  <a:schemeClr val="tx1"/>
                </a:solidFill>
                <a:latin typeface="Century Gothic" panose="020B0502020202020204" pitchFamily="34" charset="0"/>
              </a:rPr>
              <a:t>van de jongeren uit klas 2. Vapen komt iets vaker voor bij meisjes, terwijl jongens vaker wiet of hasj hebben gebruikt.</a:t>
            </a:r>
          </a:p>
        </p:txBody>
      </p:sp>
      <p:sp>
        <p:nvSpPr>
          <p:cNvPr id="26" name="Tekstvak 25">
            <a:extLst>
              <a:ext uri="{FF2B5EF4-FFF2-40B4-BE49-F238E27FC236}">
                <a16:creationId xmlns:a16="http://schemas.microsoft.com/office/drawing/2014/main" id="{F27A007F-5E5E-0B83-F777-E6EA019D125F}"/>
              </a:ext>
            </a:extLst>
          </p:cNvPr>
          <p:cNvSpPr txBox="1"/>
          <p:nvPr userDrawn="1"/>
        </p:nvSpPr>
        <p:spPr>
          <a:xfrm>
            <a:off x="4368000" y="6050489"/>
            <a:ext cx="3456000" cy="30960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heeft ooit wiet of hasj gebruikt</a:t>
            </a:r>
          </a:p>
        </p:txBody>
      </p:sp>
      <p:sp>
        <p:nvSpPr>
          <p:cNvPr id="28" name="Combi middelen gender">
            <a:extLst>
              <a:ext uri="{FF2B5EF4-FFF2-40B4-BE49-F238E27FC236}">
                <a16:creationId xmlns:a16="http://schemas.microsoft.com/office/drawing/2014/main" id="{6ADD03D5-1C37-1E0C-4E42-960808D93124}"/>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7" name="Combi middelen klas">
            <a:extLst>
              <a:ext uri="{FF2B5EF4-FFF2-40B4-BE49-F238E27FC236}">
                <a16:creationId xmlns:a16="http://schemas.microsoft.com/office/drawing/2014/main" id="{A4305FD8-CD4E-6B02-BC32-6D3613367F90}"/>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10" name="Percentage softdrugs">
            <a:extLst>
              <a:ext uri="{FF2B5EF4-FFF2-40B4-BE49-F238E27FC236}">
                <a16:creationId xmlns:a16="http://schemas.microsoft.com/office/drawing/2014/main" id="{72C552E8-6B5B-5756-9A8A-5BBC14750B78}"/>
              </a:ext>
            </a:extLst>
          </p:cNvPr>
          <p:cNvSpPr>
            <a:spLocks noGrp="1"/>
          </p:cNvSpPr>
          <p:nvPr>
            <p:ph type="body" sz="quarter" idx="16" hasCustomPrompt="1"/>
          </p:nvPr>
        </p:nvSpPr>
        <p:spPr>
          <a:xfrm>
            <a:off x="5140800" y="5212289"/>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7" name="Percentage vapen">
            <a:extLst>
              <a:ext uri="{FF2B5EF4-FFF2-40B4-BE49-F238E27FC236}">
                <a16:creationId xmlns:a16="http://schemas.microsoft.com/office/drawing/2014/main" id="{26692B63-8B49-8905-8398-C701437021C1}"/>
              </a:ext>
            </a:extLst>
          </p:cNvPr>
          <p:cNvSpPr>
            <a:spLocks noGrp="1"/>
          </p:cNvSpPr>
          <p:nvPr>
            <p:ph type="body" sz="quarter" idx="13" hasCustomPrompt="1"/>
          </p:nvPr>
        </p:nvSpPr>
        <p:spPr>
          <a:xfrm>
            <a:off x="5140800" y="40248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Trendgrafiek roken">
            <a:extLst>
              <a:ext uri="{FF2B5EF4-FFF2-40B4-BE49-F238E27FC236}">
                <a16:creationId xmlns:a16="http://schemas.microsoft.com/office/drawing/2014/main" id="{D49DC992-DF28-3243-BCAF-54A3259D705E}"/>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5" name="Tekstvak 4">
            <a:extLst>
              <a:ext uri="{FF2B5EF4-FFF2-40B4-BE49-F238E27FC236}">
                <a16:creationId xmlns:a16="http://schemas.microsoft.com/office/drawing/2014/main" id="{5DD3849D-4ACB-AF9F-6D11-FAC4BA09AEDB}"/>
              </a:ext>
            </a:extLst>
          </p:cNvPr>
          <p:cNvSpPr txBox="1"/>
          <p:nvPr userDrawn="1"/>
        </p:nvSpPr>
        <p:spPr>
          <a:xfrm>
            <a:off x="4491157" y="43130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6" name="Tekstvak 5">
            <a:extLst>
              <a:ext uri="{FF2B5EF4-FFF2-40B4-BE49-F238E27FC236}">
                <a16:creationId xmlns:a16="http://schemas.microsoft.com/office/drawing/2014/main" id="{7430BD16-6F54-CC77-30F1-56FB604EF4CA}"/>
              </a:ext>
            </a:extLst>
          </p:cNvPr>
          <p:cNvSpPr txBox="1"/>
          <p:nvPr userDrawn="1"/>
        </p:nvSpPr>
        <p:spPr>
          <a:xfrm>
            <a:off x="7059000" y="431258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4" name="Tekstvak 13">
            <a:extLst>
              <a:ext uri="{FF2B5EF4-FFF2-40B4-BE49-F238E27FC236}">
                <a16:creationId xmlns:a16="http://schemas.microsoft.com/office/drawing/2014/main" id="{4734BB12-3CF1-4593-D74F-92815403DEC1}"/>
              </a:ext>
            </a:extLst>
          </p:cNvPr>
          <p:cNvSpPr txBox="1"/>
          <p:nvPr userDrawn="1"/>
        </p:nvSpPr>
        <p:spPr>
          <a:xfrm>
            <a:off x="4487633" y="5500584"/>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5" name="Tekstvak 14">
            <a:extLst>
              <a:ext uri="{FF2B5EF4-FFF2-40B4-BE49-F238E27FC236}">
                <a16:creationId xmlns:a16="http://schemas.microsoft.com/office/drawing/2014/main" id="{990479F9-45F0-054A-AED5-A20642778FF9}"/>
              </a:ext>
            </a:extLst>
          </p:cNvPr>
          <p:cNvSpPr txBox="1"/>
          <p:nvPr userDrawn="1"/>
        </p:nvSpPr>
        <p:spPr>
          <a:xfrm>
            <a:off x="7060642" y="5500584"/>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Tree>
    <p:extLst>
      <p:ext uri="{BB962C8B-B14F-4D97-AF65-F5344CB8AC3E}">
        <p14:creationId xmlns:p14="http://schemas.microsoft.com/office/powerpoint/2010/main" val="3525185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oken en drugs OKO">
    <p:spTree>
      <p:nvGrpSpPr>
        <p:cNvPr id="1" name=""/>
        <p:cNvGrpSpPr/>
        <p:nvPr/>
      </p:nvGrpSpPr>
      <p:grpSpPr>
        <a:xfrm>
          <a:off x="0" y="0"/>
          <a:ext cx="0" cy="0"/>
          <a:chOff x="0" y="0"/>
          <a:chExt cx="0" cy="0"/>
        </a:xfrm>
      </p:grpSpPr>
      <p:cxnSp>
        <p:nvCxnSpPr>
          <p:cNvPr id="9" name="Rechter scheidingslijn">
            <a:extLst>
              <a:ext uri="{FF2B5EF4-FFF2-40B4-BE49-F238E27FC236}">
                <a16:creationId xmlns:a16="http://schemas.microsoft.com/office/drawing/2014/main" id="{0E620A24-DF61-5FC4-03CA-5A629657263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6" name="Linker scheidingslijn">
            <a:extLst>
              <a:ext uri="{FF2B5EF4-FFF2-40B4-BE49-F238E27FC236}">
                <a16:creationId xmlns:a16="http://schemas.microsoft.com/office/drawing/2014/main" id="{BF991402-2FA5-B072-B26C-C18CB28F119D}"/>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7" name="Rechtervlak" hidden="1">
            <a:extLst>
              <a:ext uri="{FF2B5EF4-FFF2-40B4-BE49-F238E27FC236}">
                <a16:creationId xmlns:a16="http://schemas.microsoft.com/office/drawing/2014/main" id="{478B4E9C-6EA3-86BA-A005-4898D3F0418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Middenvlak" hidden="1">
            <a:extLst>
              <a:ext uri="{FF2B5EF4-FFF2-40B4-BE49-F238E27FC236}">
                <a16:creationId xmlns:a16="http://schemas.microsoft.com/office/drawing/2014/main" id="{BF23DF73-A70D-5886-BDA9-8AC739DA40ED}"/>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Linkervlak" hidden="1">
            <a:extLst>
              <a:ext uri="{FF2B5EF4-FFF2-40B4-BE49-F238E27FC236}">
                <a16:creationId xmlns:a16="http://schemas.microsoft.com/office/drawing/2014/main" id="{97D42C6D-667D-3980-8218-AB7A63BFE11B}"/>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Driehoek">
            <a:extLst>
              <a:ext uri="{FF2B5EF4-FFF2-40B4-BE49-F238E27FC236}">
                <a16:creationId xmlns:a16="http://schemas.microsoft.com/office/drawing/2014/main" id="{21B134B6-8770-5116-9C38-3B3F380F4B00}"/>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2" name="Titelblok">
            <a:extLst>
              <a:ext uri="{FF2B5EF4-FFF2-40B4-BE49-F238E27FC236}">
                <a16:creationId xmlns:a16="http://schemas.microsoft.com/office/drawing/2014/main" id="{4A4E7343-055A-E338-0CFE-074BB9B9608F}"/>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5. Roken, vapen en drugs OKO</a:t>
            </a:r>
          </a:p>
        </p:txBody>
      </p:sp>
      <p:sp>
        <p:nvSpPr>
          <p:cNvPr id="29" name="TextBox 1">
            <a:extLst>
              <a:ext uri="{FF2B5EF4-FFF2-40B4-BE49-F238E27FC236}">
                <a16:creationId xmlns:a16="http://schemas.microsoft.com/office/drawing/2014/main" id="{53E102FC-C8A3-1503-184A-01123A6EBF14}"/>
              </a:ext>
            </a:extLst>
          </p:cNvPr>
          <p:cNvSpPr txBox="1"/>
          <p:nvPr userDrawn="1"/>
        </p:nvSpPr>
        <p:spPr>
          <a:xfrm>
            <a:off x="457218" y="1519200"/>
            <a:ext cx="3456000" cy="25391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i="1" kern="1200" dirty="0">
                <a:solidFill>
                  <a:schemeClr val="tx1"/>
                </a:solidFill>
                <a:latin typeface="Century Gothic" panose="020B0502020202020204" pitchFamily="34" charset="0"/>
                <a:ea typeface="+mn-ea"/>
                <a:cs typeface="+mn-cs"/>
              </a:rPr>
              <a:t>Hier tekst</a:t>
            </a:r>
          </a:p>
        </p:txBody>
      </p:sp>
      <p:sp>
        <p:nvSpPr>
          <p:cNvPr id="23" name="Combi middelen vrienden gender">
            <a:extLst>
              <a:ext uri="{FF2B5EF4-FFF2-40B4-BE49-F238E27FC236}">
                <a16:creationId xmlns:a16="http://schemas.microsoft.com/office/drawing/2014/main" id="{1FE0CE95-771D-6329-13D7-4274CF8DC460}"/>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5" name="Combi middelen vrienden klas">
            <a:extLst>
              <a:ext uri="{FF2B5EF4-FFF2-40B4-BE49-F238E27FC236}">
                <a16:creationId xmlns:a16="http://schemas.microsoft.com/office/drawing/2014/main" id="{3233C6A0-A902-4E6C-3580-649181F4C736}"/>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7" name="Grafiek vrienden wiet">
            <a:extLst>
              <a:ext uri="{FF2B5EF4-FFF2-40B4-BE49-F238E27FC236}">
                <a16:creationId xmlns:a16="http://schemas.microsoft.com/office/drawing/2014/main" id="{5813FBF6-5559-C823-1EF4-7FD090AFAD69}"/>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26" name="Grafiek andere drugs">
            <a:extLst>
              <a:ext uri="{FF2B5EF4-FFF2-40B4-BE49-F238E27FC236}">
                <a16:creationId xmlns:a16="http://schemas.microsoft.com/office/drawing/2014/main" id="{BF6DE00D-8866-40CC-79DD-BC5F7DEEF767}"/>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28" name="Grafiek vrienden roken">
            <a:extLst>
              <a:ext uri="{FF2B5EF4-FFF2-40B4-BE49-F238E27FC236}">
                <a16:creationId xmlns:a16="http://schemas.microsoft.com/office/drawing/2014/main" id="{FE9722FD-3E9C-C506-B61A-DEE8800A48B0}"/>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30616893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eschermende factoren">
    <p:spTree>
      <p:nvGrpSpPr>
        <p:cNvPr id="1" name=""/>
        <p:cNvGrpSpPr/>
        <p:nvPr/>
      </p:nvGrpSpPr>
      <p:grpSpPr>
        <a:xfrm>
          <a:off x="0" y="0"/>
          <a:ext cx="0" cy="0"/>
          <a:chOff x="0" y="0"/>
          <a:chExt cx="0" cy="0"/>
        </a:xfrm>
      </p:grpSpPr>
      <p:cxnSp>
        <p:nvCxnSpPr>
          <p:cNvPr id="6" name="Rechter scheidingslijn">
            <a:extLst>
              <a:ext uri="{FF2B5EF4-FFF2-40B4-BE49-F238E27FC236}">
                <a16:creationId xmlns:a16="http://schemas.microsoft.com/office/drawing/2014/main" id="{7DC6EEF1-E10D-4A9D-BAAB-B80128CFA9A0}"/>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Linker scheidingslijn">
            <a:extLst>
              <a:ext uri="{FF2B5EF4-FFF2-40B4-BE49-F238E27FC236}">
                <a16:creationId xmlns:a16="http://schemas.microsoft.com/office/drawing/2014/main" id="{5D2F1186-7B59-72A8-4592-0DFDF921B9C6}"/>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ervlak" hidden="1">
            <a:extLst>
              <a:ext uri="{FF2B5EF4-FFF2-40B4-BE49-F238E27FC236}">
                <a16:creationId xmlns:a16="http://schemas.microsoft.com/office/drawing/2014/main" id="{2AB83298-1132-DCAE-0651-FFCF6A6BBED0}"/>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C49D12F7-13AF-A61C-E6A3-0B8A65611D0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Linkervlak" hidden="1">
            <a:extLst>
              <a:ext uri="{FF2B5EF4-FFF2-40B4-BE49-F238E27FC236}">
                <a16:creationId xmlns:a16="http://schemas.microsoft.com/office/drawing/2014/main" id="{966327DC-A2CA-F917-57C8-2311909BFC4B}"/>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Driehoek">
            <a:extLst>
              <a:ext uri="{FF2B5EF4-FFF2-40B4-BE49-F238E27FC236}">
                <a16:creationId xmlns:a16="http://schemas.microsoft.com/office/drawing/2014/main" id="{586A169A-7A17-2F3F-B192-FACC840B9957}"/>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0" name="Titelblok">
            <a:extLst>
              <a:ext uri="{FF2B5EF4-FFF2-40B4-BE49-F238E27FC236}">
                <a16:creationId xmlns:a16="http://schemas.microsoft.com/office/drawing/2014/main" id="{09DB097E-8577-1284-CB7B-3627CC87E05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6. Beschermende factoren en vertrouwen</a:t>
            </a:r>
          </a:p>
        </p:txBody>
      </p:sp>
      <p:sp>
        <p:nvSpPr>
          <p:cNvPr id="2" name="Tekstvak 1">
            <a:extLst>
              <a:ext uri="{FF2B5EF4-FFF2-40B4-BE49-F238E27FC236}">
                <a16:creationId xmlns:a16="http://schemas.microsoft.com/office/drawing/2014/main" id="{FA269D41-D39D-6A4D-F573-6508C2A61379}"/>
              </a:ext>
            </a:extLst>
          </p:cNvPr>
          <p:cNvSpPr txBox="1"/>
          <p:nvPr userDrawn="1"/>
        </p:nvSpPr>
        <p:spPr>
          <a:xfrm>
            <a:off x="5207210" y="1677433"/>
            <a:ext cx="2615977" cy="523220"/>
          </a:xfrm>
          <a:prstGeom prst="rect">
            <a:avLst/>
          </a:prstGeom>
          <a:noFill/>
        </p:spPr>
        <p:txBody>
          <a:bodyPr wrap="square" rtlCol="0">
            <a:spAutoFit/>
          </a:bodyPr>
          <a:lstStyle/>
          <a:p>
            <a:r>
              <a:rPr lang="nl-NL" sz="1400" b="1">
                <a:solidFill>
                  <a:srgbClr val="009898"/>
                </a:solidFill>
                <a:latin typeface="Century Gothic" panose="020B0502020202020204" pitchFamily="34" charset="0"/>
                <a:cs typeface="Arial" panose="020B0604020202020204" pitchFamily="34" charset="0"/>
              </a:rPr>
              <a:t>herstelt snel na een moeilijke periode</a:t>
            </a:r>
          </a:p>
        </p:txBody>
      </p:sp>
      <p:sp>
        <p:nvSpPr>
          <p:cNvPr id="3" name="Tekstvak 2">
            <a:extLst>
              <a:ext uri="{FF2B5EF4-FFF2-40B4-BE49-F238E27FC236}">
                <a16:creationId xmlns:a16="http://schemas.microsoft.com/office/drawing/2014/main" id="{DBB94449-5BD6-0E92-A1D1-7AB05F3ABB97}"/>
              </a:ext>
            </a:extLst>
          </p:cNvPr>
          <p:cNvSpPr txBox="1"/>
          <p:nvPr userDrawn="1"/>
        </p:nvSpPr>
        <p:spPr>
          <a:xfrm>
            <a:off x="5207209" y="2911447"/>
            <a:ext cx="2615977" cy="738664"/>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vindt het niet moeilijk om stressvolle gebeurtenissen te doorstaan</a:t>
            </a:r>
          </a:p>
        </p:txBody>
      </p:sp>
      <p:sp>
        <p:nvSpPr>
          <p:cNvPr id="27" name="Tekstvak 26">
            <a:extLst>
              <a:ext uri="{FF2B5EF4-FFF2-40B4-BE49-F238E27FC236}">
                <a16:creationId xmlns:a16="http://schemas.microsoft.com/office/drawing/2014/main" id="{A5CC8173-9B87-A08D-E980-4D3A1FADF5A9}"/>
              </a:ext>
            </a:extLst>
          </p:cNvPr>
          <p:cNvSpPr txBox="1"/>
          <p:nvPr userDrawn="1"/>
        </p:nvSpPr>
        <p:spPr>
          <a:xfrm>
            <a:off x="5207192" y="4370699"/>
            <a:ext cx="2615977"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kan goed voor zichzelf opkomen</a:t>
            </a:r>
          </a:p>
        </p:txBody>
      </p:sp>
      <p:sp>
        <p:nvSpPr>
          <p:cNvPr id="28" name="Tekstvak 27">
            <a:extLst>
              <a:ext uri="{FF2B5EF4-FFF2-40B4-BE49-F238E27FC236}">
                <a16:creationId xmlns:a16="http://schemas.microsoft.com/office/drawing/2014/main" id="{598C2014-A440-5456-43F2-9486CC91FA5A}"/>
              </a:ext>
            </a:extLst>
          </p:cNvPr>
          <p:cNvSpPr txBox="1"/>
          <p:nvPr userDrawn="1"/>
        </p:nvSpPr>
        <p:spPr>
          <a:xfrm>
            <a:off x="5205388" y="5718499"/>
            <a:ext cx="2615977"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kan bij iemand terecht als hij/zij ergens mee zit</a:t>
            </a:r>
          </a:p>
        </p:txBody>
      </p:sp>
      <p:sp>
        <p:nvSpPr>
          <p:cNvPr id="29" name="TextBox 1">
            <a:extLst>
              <a:ext uri="{FF2B5EF4-FFF2-40B4-BE49-F238E27FC236}">
                <a16:creationId xmlns:a16="http://schemas.microsoft.com/office/drawing/2014/main" id="{665FFA3C-9688-3102-AB45-7828DF662A5A}"/>
              </a:ext>
            </a:extLst>
          </p:cNvPr>
          <p:cNvSpPr txBox="1"/>
          <p:nvPr userDrawn="1"/>
        </p:nvSpPr>
        <p:spPr>
          <a:xfrm>
            <a:off x="457218" y="1519200"/>
            <a:ext cx="3456000" cy="251607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algn="l"/>
            <a:r>
              <a:rPr lang="nl-NL" sz="1050" b="0" dirty="0">
                <a:latin typeface="Century Gothic" panose="020B0502020202020204" pitchFamily="34" charset="0"/>
                <a:cs typeface="Arial" panose="020B0604020202020204" pitchFamily="34" charset="0"/>
              </a:rPr>
              <a:t>Hoe jongeren met uitdagingen als stress, ingrijpende gebeurtenissen en groepsdruk omgaan wordt mede bepaald door hun veerkracht en weerbaarheid. Jongens rapporteren over het algemeen dat zij sneller herstellen, makkelijker stressvolle gebeurtenissen doorstaan en beter voor zichzelf kunnen opkomen dan meisjes.</a:t>
            </a:r>
          </a:p>
          <a:p>
            <a:pPr algn="l"/>
            <a:endParaRPr lang="nl-NL" sz="1050" b="0" dirty="0">
              <a:latin typeface="Century Gothic" panose="020B0502020202020204" pitchFamily="34" charset="0"/>
              <a:cs typeface="Arial" panose="020B0604020202020204" pitchFamily="34" charset="0"/>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dirty="0">
                <a:latin typeface="Century Gothic" panose="020B0502020202020204" pitchFamily="34" charset="0"/>
                <a:cs typeface="Arial" panose="020B0604020202020204" pitchFamily="34" charset="0"/>
              </a:rPr>
              <a:t>Op uw school kan </a:t>
            </a:r>
            <a:r>
              <a:rPr lang="nl-NL" sz="1050" b="0" dirty="0">
                <a:highlight>
                  <a:srgbClr val="FFFF00"/>
                </a:highlight>
                <a:latin typeface="Century Gothic" panose="020B0502020202020204" pitchFamily="34" charset="0"/>
                <a:cs typeface="Arial" panose="020B0604020202020204" pitchFamily="34" charset="0"/>
              </a:rPr>
              <a:t>x</a:t>
            </a:r>
            <a:r>
              <a:rPr lang="nl-NL" sz="1050" b="0" dirty="0">
                <a:latin typeface="Century Gothic" panose="020B0502020202020204" pitchFamily="34" charset="0"/>
                <a:cs typeface="Arial" panose="020B0604020202020204" pitchFamily="34" charset="0"/>
              </a:rPr>
              <a:t>% van de jongeren bij niemand terecht. Deze groep is extra kwetsbaar bij problemen. Ondanks de uitdagingen die zij in hun leven tegenkomen hebben de meeste jongeren voldoende vertrouwen in de toekomst.</a:t>
            </a:r>
          </a:p>
          <a:p>
            <a:pPr algn="just"/>
            <a:endParaRPr lang="nl-NL" sz="1050" b="0" dirty="0">
              <a:latin typeface="Century Gothic" panose="020B0502020202020204" pitchFamily="34" charset="0"/>
              <a:cs typeface="Arial" panose="020B0604020202020204" pitchFamily="34" charset="0"/>
            </a:endParaRPr>
          </a:p>
        </p:txBody>
      </p:sp>
      <p:sp>
        <p:nvSpPr>
          <p:cNvPr id="21" name="Stapelgrafiek vertrouwen">
            <a:extLst>
              <a:ext uri="{FF2B5EF4-FFF2-40B4-BE49-F238E27FC236}">
                <a16:creationId xmlns:a16="http://schemas.microsoft.com/office/drawing/2014/main" id="{A1DFC9B8-E1E8-33C7-87FC-C3F346814DBD}"/>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3" name="Combi veerkracht gender">
            <a:extLst>
              <a:ext uri="{FF2B5EF4-FFF2-40B4-BE49-F238E27FC236}">
                <a16:creationId xmlns:a16="http://schemas.microsoft.com/office/drawing/2014/main" id="{14582CEC-4D12-FA6E-3C61-CC5836BB026E}"/>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6" name="Percentage iemand terecht">
            <a:extLst>
              <a:ext uri="{FF2B5EF4-FFF2-40B4-BE49-F238E27FC236}">
                <a16:creationId xmlns:a16="http://schemas.microsoft.com/office/drawing/2014/main" id="{328E56B4-6226-AF25-E071-43C93EFB16C0}"/>
              </a:ext>
            </a:extLst>
          </p:cNvPr>
          <p:cNvSpPr>
            <a:spLocks noGrp="1"/>
          </p:cNvSpPr>
          <p:nvPr>
            <p:ph type="body" sz="quarter" idx="23" hasCustomPrompt="1"/>
          </p:nvPr>
        </p:nvSpPr>
        <p:spPr>
          <a:xfrm>
            <a:off x="4367188" y="5562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5" name="Percentage opkomen">
            <a:extLst>
              <a:ext uri="{FF2B5EF4-FFF2-40B4-BE49-F238E27FC236}">
                <a16:creationId xmlns:a16="http://schemas.microsoft.com/office/drawing/2014/main" id="{2C1FF96D-C9DF-9B2F-072C-FCB4861BDE1B}"/>
              </a:ext>
            </a:extLst>
          </p:cNvPr>
          <p:cNvSpPr>
            <a:spLocks noGrp="1"/>
          </p:cNvSpPr>
          <p:nvPr>
            <p:ph type="body" sz="quarter" idx="22" hasCustomPrompt="1"/>
          </p:nvPr>
        </p:nvSpPr>
        <p:spPr>
          <a:xfrm>
            <a:off x="4369049" y="42148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4" name="Percentage stress doorstaan">
            <a:extLst>
              <a:ext uri="{FF2B5EF4-FFF2-40B4-BE49-F238E27FC236}">
                <a16:creationId xmlns:a16="http://schemas.microsoft.com/office/drawing/2014/main" id="{90719C87-AD08-2C55-B688-CD3815C29D24}"/>
              </a:ext>
            </a:extLst>
          </p:cNvPr>
          <p:cNvSpPr>
            <a:spLocks noGrp="1"/>
          </p:cNvSpPr>
          <p:nvPr>
            <p:ph type="body" sz="quarter" idx="18" hasCustomPrompt="1"/>
          </p:nvPr>
        </p:nvSpPr>
        <p:spPr>
          <a:xfrm>
            <a:off x="4369011" y="28670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veerkracht">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4370400" y="15192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2" name="Grafiek bij wie terecht">
            <a:extLst>
              <a:ext uri="{FF2B5EF4-FFF2-40B4-BE49-F238E27FC236}">
                <a16:creationId xmlns:a16="http://schemas.microsoft.com/office/drawing/2014/main" id="{AEC6019B-E5C6-DD62-B766-72C2710F2BA9}"/>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10584987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sychische klachten en stress">
    <p:spTree>
      <p:nvGrpSpPr>
        <p:cNvPr id="1" name=""/>
        <p:cNvGrpSpPr/>
        <p:nvPr/>
      </p:nvGrpSpPr>
      <p:grpSpPr>
        <a:xfrm>
          <a:off x="0" y="0"/>
          <a:ext cx="0" cy="0"/>
          <a:chOff x="0" y="0"/>
          <a:chExt cx="0" cy="0"/>
        </a:xfrm>
      </p:grpSpPr>
      <p:cxnSp>
        <p:nvCxnSpPr>
          <p:cNvPr id="10" name="Rechter scheidingslijn">
            <a:extLst>
              <a:ext uri="{FF2B5EF4-FFF2-40B4-BE49-F238E27FC236}">
                <a16:creationId xmlns:a16="http://schemas.microsoft.com/office/drawing/2014/main" id="{245CF071-6590-DA4E-C64B-BFC18D5F405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724F4902-A08F-05B3-17EF-81CE7283A039}"/>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4" name="Rechtervlak" hidden="1">
            <a:extLst>
              <a:ext uri="{FF2B5EF4-FFF2-40B4-BE49-F238E27FC236}">
                <a16:creationId xmlns:a16="http://schemas.microsoft.com/office/drawing/2014/main" id="{D78C1A8B-73DF-AF6E-F90C-42EB104A344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Middenvlak" hidden="1">
            <a:extLst>
              <a:ext uri="{FF2B5EF4-FFF2-40B4-BE49-F238E27FC236}">
                <a16:creationId xmlns:a16="http://schemas.microsoft.com/office/drawing/2014/main" id="{49DE851F-672F-E329-AC15-E63F695384E4}"/>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hidden="1">
            <a:extLst>
              <a:ext uri="{FF2B5EF4-FFF2-40B4-BE49-F238E27FC236}">
                <a16:creationId xmlns:a16="http://schemas.microsoft.com/office/drawing/2014/main" id="{1E505C27-60C1-2E83-4DB9-0A169458346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Driehoek">
            <a:extLst>
              <a:ext uri="{FF2B5EF4-FFF2-40B4-BE49-F238E27FC236}">
                <a16:creationId xmlns:a16="http://schemas.microsoft.com/office/drawing/2014/main" id="{7D302D26-FC56-8F85-5A57-5AFEB3AE644E}"/>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1" name="Titelblok">
            <a:extLst>
              <a:ext uri="{FF2B5EF4-FFF2-40B4-BE49-F238E27FC236}">
                <a16:creationId xmlns:a16="http://schemas.microsoft.com/office/drawing/2014/main" id="{C69DA126-54C2-DE08-37C0-5A6A5645FBE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7. Psychische klachten en stress</a:t>
            </a:r>
          </a:p>
        </p:txBody>
      </p:sp>
      <p:sp>
        <p:nvSpPr>
          <p:cNvPr id="23" name="Tekstvak 22">
            <a:extLst>
              <a:ext uri="{FF2B5EF4-FFF2-40B4-BE49-F238E27FC236}">
                <a16:creationId xmlns:a16="http://schemas.microsoft.com/office/drawing/2014/main" id="{57A71AE0-D2B3-1911-088D-37D42F5E7D7C}"/>
              </a:ext>
            </a:extLst>
          </p:cNvPr>
          <p:cNvSpPr txBox="1"/>
          <p:nvPr userDrawn="1"/>
        </p:nvSpPr>
        <p:spPr>
          <a:xfrm>
            <a:off x="456406" y="1519200"/>
            <a:ext cx="3456000" cy="3162404"/>
          </a:xfrm>
          <a:prstGeom prst="rect">
            <a:avLst/>
          </a:prstGeom>
          <a:noFill/>
        </p:spPr>
        <p:txBody>
          <a:bodyPr wrap="square" lIns="91440" tIns="45720" rIns="91440" bIns="45720" anchor="t">
            <a:spAutoFit/>
          </a:bodyPr>
          <a:lstStyle/>
          <a:p>
            <a:pPr algn="just"/>
            <a:r>
              <a:rPr lang="nl-NL" sz="1050" b="0" i="0" dirty="0">
                <a:effectLst/>
                <a:latin typeface="Century Gothic" panose="020B0502020202020204" pitchFamily="34" charset="0"/>
              </a:rPr>
              <a:t>In 2023 geeft </a:t>
            </a:r>
            <a:r>
              <a:rPr lang="nl-NL" sz="1050" b="0" i="0" dirty="0">
                <a:effectLst/>
                <a:highlight>
                  <a:srgbClr val="FFFF00"/>
                </a:highlight>
                <a:latin typeface="Century Gothic" panose="020B0502020202020204" pitchFamily="34" charset="0"/>
              </a:rPr>
              <a:t>x%</a:t>
            </a:r>
            <a:r>
              <a:rPr lang="nl-NL" sz="1050" b="0" i="0" dirty="0">
                <a:effectLst/>
                <a:latin typeface="Century Gothic" panose="020B0502020202020204" pitchFamily="34" charset="0"/>
              </a:rPr>
              <a:t> van de jongeren op uw school aan zich (zeer) vaak gestrest te voelen door een of meer factoren. In 2021 was dit </a:t>
            </a:r>
            <a:r>
              <a:rPr lang="nl-NL" sz="1050" b="0" i="0" dirty="0">
                <a:effectLst/>
                <a:highlight>
                  <a:srgbClr val="FFFF00"/>
                </a:highlight>
                <a:latin typeface="Century Gothic" panose="020B0502020202020204" pitchFamily="34" charset="0"/>
              </a:rPr>
              <a:t>x%</a:t>
            </a:r>
            <a:r>
              <a:rPr lang="nl-NL" sz="1050" b="0" i="0" dirty="0">
                <a:effectLst/>
                <a:latin typeface="Century Gothic" panose="020B0502020202020204" pitchFamily="34" charset="0"/>
              </a:rPr>
              <a:t>.</a:t>
            </a:r>
          </a:p>
          <a:p>
            <a:pPr algn="just"/>
            <a:endParaRPr lang="nl-NL" sz="1050" b="0" i="0" dirty="0">
              <a:effectLst/>
              <a:latin typeface="Century Gothic" panose="020B0502020202020204" pitchFamily="34" charset="0"/>
            </a:endParaRPr>
          </a:p>
          <a:p>
            <a:pPr algn="just"/>
            <a:r>
              <a:rPr lang="nl-NL" sz="1050" b="0" i="0" dirty="0">
                <a:effectLst/>
                <a:latin typeface="Century Gothic" panose="020B0502020202020204" pitchFamily="34" charset="0"/>
              </a:rPr>
              <a:t>Psychische klachten worden gemeten met de ‘</a:t>
            </a:r>
            <a:r>
              <a:rPr lang="nl-NL" sz="1050" b="0" i="0" dirty="0" err="1">
                <a:effectLst/>
                <a:latin typeface="Century Gothic" panose="020B0502020202020204" pitchFamily="34" charset="0"/>
              </a:rPr>
              <a:t>Mental</a:t>
            </a:r>
            <a:r>
              <a:rPr lang="nl-NL" sz="1050" b="0" i="0" dirty="0">
                <a:effectLst/>
                <a:latin typeface="Century Gothic" panose="020B0502020202020204" pitchFamily="34" charset="0"/>
              </a:rPr>
              <a:t> Health Inventory 5’ (MHI-5). Het geeft een indicatie van de psychische gezondheid, waaronder bijvoorbeeld depressieve klachten. In </a:t>
            </a:r>
          </a:p>
          <a:p>
            <a:pPr algn="just"/>
            <a:r>
              <a:rPr lang="nl-NL" sz="1050" b="0" i="0" dirty="0">
                <a:effectLst/>
                <a:latin typeface="Century Gothic" panose="020B0502020202020204" pitchFamily="34" charset="0"/>
              </a:rPr>
              <a:t>vergelijking met 2021 ervaren veel meer jongeren psychische klachten.</a:t>
            </a:r>
          </a:p>
          <a:p>
            <a:pPr algn="just"/>
            <a:endParaRPr lang="nl-NL" sz="1050" b="0" i="0" dirty="0">
              <a:effectLst/>
              <a:latin typeface="Century Gothic" panose="020B0502020202020204" pitchFamily="34" charset="0"/>
            </a:endParaRPr>
          </a:p>
          <a:p>
            <a:pPr algn="just"/>
            <a:r>
              <a:rPr lang="nl-NL" sz="1050" b="0" i="0" dirty="0">
                <a:effectLst/>
                <a:latin typeface="Century Gothic" panose="020B0502020202020204" pitchFamily="34" charset="0"/>
              </a:rPr>
              <a:t>Vooral meisjes hebben vaker psychische klachten en ervaren vaker stress dan jongens.</a:t>
            </a:r>
          </a:p>
          <a:p>
            <a:pPr algn="just"/>
            <a:endParaRPr lang="nl-NL" sz="1050" b="0" i="0" dirty="0">
              <a:effectLst/>
              <a:latin typeface="Century Gothic" panose="020B0502020202020204" pitchFamily="34" charset="0"/>
            </a:endParaRPr>
          </a:p>
          <a:p>
            <a:pPr algn="just"/>
            <a:r>
              <a:rPr lang="nl-NL" sz="1050" b="0" i="0" dirty="0">
                <a:effectLst/>
                <a:highlight>
                  <a:srgbClr val="FFFF00"/>
                </a:highlight>
                <a:latin typeface="Century Gothic" panose="020B0502020202020204" pitchFamily="34" charset="0"/>
              </a:rPr>
              <a:t>x%</a:t>
            </a:r>
            <a:r>
              <a:rPr lang="nl-NL" sz="1050" b="0" i="0" dirty="0">
                <a:effectLst/>
                <a:latin typeface="Century Gothic" panose="020B0502020202020204" pitchFamily="34" charset="0"/>
              </a:rPr>
              <a:t> van de jongeren uit onze regio hebben er in de laatste 12 maanden vaak of heel vaak serieus over gedacht een eind te maken aan zijn/haar leven. Heeft u zorgen over een leerling, neem dan contact op met de afdeling JGZ van de GGD. </a:t>
            </a:r>
          </a:p>
        </p:txBody>
      </p:sp>
      <p:sp>
        <p:nvSpPr>
          <p:cNvPr id="2" name="Combi psychische klachten">
            <a:extLst>
              <a:ext uri="{FF2B5EF4-FFF2-40B4-BE49-F238E27FC236}">
                <a16:creationId xmlns:a16="http://schemas.microsoft.com/office/drawing/2014/main" id="{25C2D777-4584-BC5C-1B99-7AE13539C0F1}"/>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6" name="Trendgrafiek psychische klachten">
            <a:extLst>
              <a:ext uri="{FF2B5EF4-FFF2-40B4-BE49-F238E27FC236}">
                <a16:creationId xmlns:a16="http://schemas.microsoft.com/office/drawing/2014/main" id="{68CBF841-FAF0-2946-073C-8823C059A383}"/>
              </a:ext>
            </a:extLst>
          </p:cNvPr>
          <p:cNvSpPr>
            <a:spLocks noGrp="1"/>
          </p:cNvSpPr>
          <p:nvPr>
            <p:ph type="chart" sz="quarter" idx="17"/>
          </p:nvPr>
        </p:nvSpPr>
        <p:spPr>
          <a:xfrm>
            <a:off x="8280407" y="1519200"/>
            <a:ext cx="3456000" cy="2376000"/>
          </a:xfrm>
          <a:prstGeom prst="rect">
            <a:avLst/>
          </a:prstGeom>
        </p:spPr>
        <p:txBody>
          <a:bodyPr/>
          <a:lstStyle>
            <a:lvl1pPr marL="0" indent="0">
              <a:buNone/>
              <a:defRPr/>
            </a:lvl1pPr>
          </a:lstStyle>
          <a:p>
            <a:endParaRPr lang="nl-NL"/>
          </a:p>
        </p:txBody>
      </p:sp>
      <p:sp>
        <p:nvSpPr>
          <p:cNvPr id="7" name="Grafiek stress bronnen">
            <a:extLst>
              <a:ext uri="{FF2B5EF4-FFF2-40B4-BE49-F238E27FC236}">
                <a16:creationId xmlns:a16="http://schemas.microsoft.com/office/drawing/2014/main" id="{2C2BB3DA-26DB-4569-08A0-83B107D9395F}"/>
              </a:ext>
            </a:extLst>
          </p:cNvPr>
          <p:cNvSpPr>
            <a:spLocks noGrp="1"/>
          </p:cNvSpPr>
          <p:nvPr>
            <p:ph type="chart" sz="quarter" idx="16"/>
          </p:nvPr>
        </p:nvSpPr>
        <p:spPr>
          <a:xfrm>
            <a:off x="4370400" y="4024800"/>
            <a:ext cx="3456000" cy="2376000"/>
          </a:xfrm>
          <a:prstGeom prst="rect">
            <a:avLst/>
          </a:prstGeom>
        </p:spPr>
        <p:txBody>
          <a:bodyPr/>
          <a:lstStyle>
            <a:lvl1pPr marL="0" indent="0">
              <a:buNone/>
              <a:defRPr/>
            </a:lvl1pPr>
          </a:lstStyle>
          <a:p>
            <a:endParaRPr lang="nl-NL"/>
          </a:p>
        </p:txBody>
      </p:sp>
      <p:sp>
        <p:nvSpPr>
          <p:cNvPr id="9" name="Grafiek stress">
            <a:extLst>
              <a:ext uri="{FF2B5EF4-FFF2-40B4-BE49-F238E27FC236}">
                <a16:creationId xmlns:a16="http://schemas.microsoft.com/office/drawing/2014/main" id="{D49DC992-DF28-3243-BCAF-54A3259D705E}"/>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13599331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estatiedruk en eenzaamheid">
    <p:spTree>
      <p:nvGrpSpPr>
        <p:cNvPr id="1" name=""/>
        <p:cNvGrpSpPr/>
        <p:nvPr/>
      </p:nvGrpSpPr>
      <p:grpSpPr>
        <a:xfrm>
          <a:off x="0" y="0"/>
          <a:ext cx="0" cy="0"/>
          <a:chOff x="0" y="0"/>
          <a:chExt cx="0" cy="0"/>
        </a:xfrm>
      </p:grpSpPr>
      <p:cxnSp>
        <p:nvCxnSpPr>
          <p:cNvPr id="10" name="Rechter scheidingslijn">
            <a:extLst>
              <a:ext uri="{FF2B5EF4-FFF2-40B4-BE49-F238E27FC236}">
                <a16:creationId xmlns:a16="http://schemas.microsoft.com/office/drawing/2014/main" id="{4F97693F-461B-F526-CCED-A278664FA963}"/>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1078A44D-C0A8-734B-4A6C-248065946783}"/>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3" name="Rechtervlak" hidden="1">
            <a:extLst>
              <a:ext uri="{FF2B5EF4-FFF2-40B4-BE49-F238E27FC236}">
                <a16:creationId xmlns:a16="http://schemas.microsoft.com/office/drawing/2014/main" id="{7DF4F21F-9A2B-0C9A-AC40-046A7A62D9E3}"/>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9F8E816A-05D0-856B-1613-EE66C3B2145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Linkervlak" hidden="1">
            <a:extLst>
              <a:ext uri="{FF2B5EF4-FFF2-40B4-BE49-F238E27FC236}">
                <a16:creationId xmlns:a16="http://schemas.microsoft.com/office/drawing/2014/main" id="{3DF69104-CB21-C0D5-1409-2EAEA1CAFC7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7" name="Driehoek">
            <a:extLst>
              <a:ext uri="{FF2B5EF4-FFF2-40B4-BE49-F238E27FC236}">
                <a16:creationId xmlns:a16="http://schemas.microsoft.com/office/drawing/2014/main" id="{32DBA2B7-3FC9-687E-9768-A4F7E6335C01}"/>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8" name="Titelblok">
            <a:extLst>
              <a:ext uri="{FF2B5EF4-FFF2-40B4-BE49-F238E27FC236}">
                <a16:creationId xmlns:a16="http://schemas.microsoft.com/office/drawing/2014/main" id="{FE3FA1E7-6893-8185-F976-46339581C8F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8. Prestatiedruk en eenzaamheid</a:t>
            </a:r>
          </a:p>
        </p:txBody>
      </p:sp>
      <p:sp>
        <p:nvSpPr>
          <p:cNvPr id="19" name="TextBox 1">
            <a:extLst>
              <a:ext uri="{FF2B5EF4-FFF2-40B4-BE49-F238E27FC236}">
                <a16:creationId xmlns:a16="http://schemas.microsoft.com/office/drawing/2014/main" id="{9A86CBD4-1AD7-E279-F824-02CB6FAAF01B}"/>
              </a:ext>
            </a:extLst>
          </p:cNvPr>
          <p:cNvSpPr txBox="1"/>
          <p:nvPr userDrawn="1"/>
        </p:nvSpPr>
        <p:spPr>
          <a:xfrm>
            <a:off x="457218" y="1519200"/>
            <a:ext cx="3456000" cy="235449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Jongeren ervaren steeds meer druk om te presteren. Deze druk kunnen ze zichzelf opleggen, maar kan ook door anderen opgelegd worden. Daarbij voelt </a:t>
            </a:r>
            <a:r>
              <a:rPr lang="nl-NL" sz="1050" b="0" kern="1200" dirty="0">
                <a:solidFill>
                  <a:schemeClr val="tx1"/>
                </a:solidFill>
                <a:highlight>
                  <a:srgbClr val="FFFF00"/>
                </a:highlight>
                <a:latin typeface="Century Gothic" panose="020B0502020202020204" pitchFamily="34" charset="0"/>
                <a:ea typeface="+mn-ea"/>
                <a:cs typeface="+mn-cs"/>
              </a:rPr>
              <a:t>x%</a:t>
            </a:r>
            <a:r>
              <a:rPr lang="nl-NL" sz="1050" b="0" kern="1200" dirty="0">
                <a:solidFill>
                  <a:schemeClr val="tx1"/>
                </a:solidFill>
                <a:latin typeface="Century Gothic" panose="020B0502020202020204" pitchFamily="34" charset="0"/>
                <a:ea typeface="+mn-ea"/>
                <a:cs typeface="+mn-cs"/>
              </a:rPr>
              <a:t> van de jongeren zich eenzaam. Jongeren kunnen zich eenzaam voelen, ondanks een groot sociaal netwerk. Gevoelens van eenzaamheid kunnen onder andere voortkomen uit een negatief zelfbeeld, onbegrepen voelen, weinig sociale vaardigheden of een moeizame thuissituatie. </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23" name="Combi prestatie gender">
            <a:extLst>
              <a:ext uri="{FF2B5EF4-FFF2-40B4-BE49-F238E27FC236}">
                <a16:creationId xmlns:a16="http://schemas.microsoft.com/office/drawing/2014/main" id="{4B234F3E-7548-862E-8A79-4253EFF94217}"/>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1" name="Grafiek bronnen druk">
            <a:extLst>
              <a:ext uri="{FF2B5EF4-FFF2-40B4-BE49-F238E27FC236}">
                <a16:creationId xmlns:a16="http://schemas.microsoft.com/office/drawing/2014/main" id="{1DDD0BBA-992E-954B-3133-E91AF60C80AE}"/>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25" name="Combi liggend prestatiedruk">
            <a:extLst>
              <a:ext uri="{FF2B5EF4-FFF2-40B4-BE49-F238E27FC236}">
                <a16:creationId xmlns:a16="http://schemas.microsoft.com/office/drawing/2014/main" id="{CBFE7B03-A595-07B2-F07B-61BFD0A64FA5}"/>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22" name="Trendgrafiek eenzaamheid">
            <a:extLst>
              <a:ext uri="{FF2B5EF4-FFF2-40B4-BE49-F238E27FC236}">
                <a16:creationId xmlns:a16="http://schemas.microsoft.com/office/drawing/2014/main" id="{0215BF44-86D1-CC85-0C70-2885C5B9D015}"/>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24791190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ewegen en sport">
    <p:spTree>
      <p:nvGrpSpPr>
        <p:cNvPr id="1" name=""/>
        <p:cNvGrpSpPr/>
        <p:nvPr/>
      </p:nvGrpSpPr>
      <p:grpSpPr>
        <a:xfrm>
          <a:off x="0" y="0"/>
          <a:ext cx="0" cy="0"/>
          <a:chOff x="0" y="0"/>
          <a:chExt cx="0" cy="0"/>
        </a:xfrm>
      </p:grpSpPr>
      <p:sp>
        <p:nvSpPr>
          <p:cNvPr id="12" name="Percentage sport regio">
            <a:extLst>
              <a:ext uri="{FF2B5EF4-FFF2-40B4-BE49-F238E27FC236}">
                <a16:creationId xmlns:a16="http://schemas.microsoft.com/office/drawing/2014/main" id="{458A1A68-CA2B-E498-5B7C-2CFC4207AD5F}"/>
              </a:ext>
            </a:extLst>
          </p:cNvPr>
          <p:cNvSpPr>
            <a:spLocks noGrp="1"/>
          </p:cNvSpPr>
          <p:nvPr>
            <p:ph type="body" sz="quarter" idx="21" hasCustomPrompt="1"/>
          </p:nvPr>
        </p:nvSpPr>
        <p:spPr>
          <a:xfrm>
            <a:off x="6220800" y="15192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3" name="Percentage vrije tijd regio">
            <a:extLst>
              <a:ext uri="{FF2B5EF4-FFF2-40B4-BE49-F238E27FC236}">
                <a16:creationId xmlns:a16="http://schemas.microsoft.com/office/drawing/2014/main" id="{9A762F0F-F2C9-AFB0-B3B6-247F69F8B087}"/>
              </a:ext>
            </a:extLst>
          </p:cNvPr>
          <p:cNvSpPr>
            <a:spLocks noGrp="1"/>
          </p:cNvSpPr>
          <p:nvPr>
            <p:ph type="body" sz="quarter" idx="22" hasCustomPrompt="1"/>
          </p:nvPr>
        </p:nvSpPr>
        <p:spPr>
          <a:xfrm>
            <a:off x="6220800" y="327929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5" name="Percentage fietsen regio">
            <a:extLst>
              <a:ext uri="{FF2B5EF4-FFF2-40B4-BE49-F238E27FC236}">
                <a16:creationId xmlns:a16="http://schemas.microsoft.com/office/drawing/2014/main" id="{FBEA2E39-0F6A-2538-B85C-B3B6CA535EF6}"/>
              </a:ext>
            </a:extLst>
          </p:cNvPr>
          <p:cNvSpPr>
            <a:spLocks noGrp="1"/>
          </p:cNvSpPr>
          <p:nvPr>
            <p:ph type="body" sz="quarter" idx="23" hasCustomPrompt="1"/>
          </p:nvPr>
        </p:nvSpPr>
        <p:spPr>
          <a:xfrm>
            <a:off x="6220800" y="503938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cxnSp>
        <p:nvCxnSpPr>
          <p:cNvPr id="3" name="Rechter scheidingslijn">
            <a:extLst>
              <a:ext uri="{FF2B5EF4-FFF2-40B4-BE49-F238E27FC236}">
                <a16:creationId xmlns:a16="http://schemas.microsoft.com/office/drawing/2014/main" id="{9DC8337A-C56F-D557-06A1-EA23830560EC}"/>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 name="Linker scheidingslijn">
            <a:extLst>
              <a:ext uri="{FF2B5EF4-FFF2-40B4-BE49-F238E27FC236}">
                <a16:creationId xmlns:a16="http://schemas.microsoft.com/office/drawing/2014/main" id="{C63DB6BA-7400-CB75-674A-B83E0E5C0B93}"/>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ervlak" hidden="1">
            <a:extLst>
              <a:ext uri="{FF2B5EF4-FFF2-40B4-BE49-F238E27FC236}">
                <a16:creationId xmlns:a16="http://schemas.microsoft.com/office/drawing/2014/main" id="{4F174599-FB5C-1F4A-9FFF-C5C0EA31159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A3665893-7F12-E922-D288-FEF9D1056245}"/>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hidden="1">
            <a:extLst>
              <a:ext uri="{FF2B5EF4-FFF2-40B4-BE49-F238E27FC236}">
                <a16:creationId xmlns:a16="http://schemas.microsoft.com/office/drawing/2014/main" id="{81CD160C-E8A8-4274-A331-3BCBC30EF38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Driehoek">
            <a:extLst>
              <a:ext uri="{FF2B5EF4-FFF2-40B4-BE49-F238E27FC236}">
                <a16:creationId xmlns:a16="http://schemas.microsoft.com/office/drawing/2014/main" id="{A2C690BB-6535-A6E1-B051-B6445206FD09}"/>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1" name="Titelblok">
            <a:extLst>
              <a:ext uri="{FF2B5EF4-FFF2-40B4-BE49-F238E27FC236}">
                <a16:creationId xmlns:a16="http://schemas.microsoft.com/office/drawing/2014/main" id="{257A0B1C-F264-C7F7-4BDF-045BFAD4E3E5}"/>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9. Bewegen en sport</a:t>
            </a:r>
          </a:p>
        </p:txBody>
      </p:sp>
      <p:sp>
        <p:nvSpPr>
          <p:cNvPr id="2" name="Tekstvak 1">
            <a:extLst>
              <a:ext uri="{FF2B5EF4-FFF2-40B4-BE49-F238E27FC236}">
                <a16:creationId xmlns:a16="http://schemas.microsoft.com/office/drawing/2014/main" id="{FA269D41-D39D-6A4D-F573-6508C2A61379}"/>
              </a:ext>
            </a:extLst>
          </p:cNvPr>
          <p:cNvSpPr txBox="1"/>
          <p:nvPr userDrawn="1"/>
        </p:nvSpPr>
        <p:spPr>
          <a:xfrm>
            <a:off x="4370400" y="2356991"/>
            <a:ext cx="3456000" cy="52322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sport wekelijks bij een club, vereniging of sportschool</a:t>
            </a:r>
          </a:p>
        </p:txBody>
      </p:sp>
      <p:sp>
        <p:nvSpPr>
          <p:cNvPr id="22" name="TextBox 1">
            <a:extLst>
              <a:ext uri="{FF2B5EF4-FFF2-40B4-BE49-F238E27FC236}">
                <a16:creationId xmlns:a16="http://schemas.microsoft.com/office/drawing/2014/main" id="{EF966B4E-5191-1400-2003-885E3635B052}"/>
              </a:ext>
            </a:extLst>
          </p:cNvPr>
          <p:cNvSpPr txBox="1"/>
          <p:nvPr userDrawn="1"/>
        </p:nvSpPr>
        <p:spPr>
          <a:xfrm>
            <a:off x="457218" y="1519200"/>
            <a:ext cx="3456000" cy="122341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algn="just"/>
            <a:r>
              <a:rPr lang="nl-NL" sz="1050" b="0" i="0" dirty="0">
                <a:solidFill>
                  <a:srgbClr val="000000"/>
                </a:solidFill>
                <a:effectLst/>
                <a:latin typeface="Century Gothic" panose="020B0502020202020204" pitchFamily="34" charset="0"/>
              </a:rPr>
              <a:t>Voldoende beweging draagt positief bij aan gezondheid van jongeren. Het advies voor jongeren is om elke dag minimaal een uur te bewegen. Niet alleen sporten bij een club, maar ook bewegen buiten clubverband, zoals skaten, kranten bezorgen of naar school fietsen, tellen mee</a:t>
            </a:r>
            <a:r>
              <a:rPr lang="nl-NL" sz="1050" b="0" i="0" dirty="0">
                <a:solidFill>
                  <a:srgbClr val="000000"/>
                </a:solidFill>
                <a:effectLst/>
                <a:latin typeface="Calibri" panose="020F0502020204030204" pitchFamily="34" charset="0"/>
              </a:rPr>
              <a:t>.</a:t>
            </a:r>
          </a:p>
        </p:txBody>
      </p:sp>
      <p:sp>
        <p:nvSpPr>
          <p:cNvPr id="26" name="Tekstvak 25">
            <a:extLst>
              <a:ext uri="{FF2B5EF4-FFF2-40B4-BE49-F238E27FC236}">
                <a16:creationId xmlns:a16="http://schemas.microsoft.com/office/drawing/2014/main" id="{B28BC3C5-55B8-2A34-D7D8-66EC58D3D459}"/>
              </a:ext>
            </a:extLst>
          </p:cNvPr>
          <p:cNvSpPr txBox="1"/>
          <p:nvPr userDrawn="1"/>
        </p:nvSpPr>
        <p:spPr>
          <a:xfrm>
            <a:off x="4370005" y="4116429"/>
            <a:ext cx="3456000" cy="52322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is wekelijks actief in de vrije tijd (zowel binnen als buiten clubverband</a:t>
            </a:r>
          </a:p>
        </p:txBody>
      </p:sp>
      <p:sp>
        <p:nvSpPr>
          <p:cNvPr id="7" name="Combi bewegen gender">
            <a:extLst>
              <a:ext uri="{FF2B5EF4-FFF2-40B4-BE49-F238E27FC236}">
                <a16:creationId xmlns:a16="http://schemas.microsoft.com/office/drawing/2014/main" id="{2C2BB3DA-26DB-4569-08A0-83B107D9395F}"/>
              </a:ext>
            </a:extLst>
          </p:cNvPr>
          <p:cNvSpPr>
            <a:spLocks noGrp="1"/>
          </p:cNvSpPr>
          <p:nvPr>
            <p:ph type="chart" sz="quarter" idx="16"/>
          </p:nvPr>
        </p:nvSpPr>
        <p:spPr>
          <a:xfrm>
            <a:off x="8280407" y="1519200"/>
            <a:ext cx="3456000" cy="2376000"/>
          </a:xfrm>
          <a:prstGeom prst="rect">
            <a:avLst/>
          </a:prstGeom>
        </p:spPr>
        <p:txBody>
          <a:bodyPr/>
          <a:lstStyle>
            <a:lvl1pPr marL="0" indent="0">
              <a:buNone/>
              <a:defRPr/>
            </a:lvl1pPr>
          </a:lstStyle>
          <a:p>
            <a:endParaRPr lang="nl-NL" dirty="0"/>
          </a:p>
        </p:txBody>
      </p:sp>
      <p:sp>
        <p:nvSpPr>
          <p:cNvPr id="25" name="Percentage vrije tijd">
            <a:extLst>
              <a:ext uri="{FF2B5EF4-FFF2-40B4-BE49-F238E27FC236}">
                <a16:creationId xmlns:a16="http://schemas.microsoft.com/office/drawing/2014/main" id="{735BEE72-68F9-C978-704E-4D799CAC9B13}"/>
              </a:ext>
            </a:extLst>
          </p:cNvPr>
          <p:cNvSpPr>
            <a:spLocks noGrp="1"/>
          </p:cNvSpPr>
          <p:nvPr>
            <p:ph type="body" sz="quarter" idx="19" hasCustomPrompt="1"/>
          </p:nvPr>
        </p:nvSpPr>
        <p:spPr>
          <a:xfrm>
            <a:off x="5140800" y="327929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sport">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5140800" y="15192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Trendgrafiek bewegen">
            <a:extLst>
              <a:ext uri="{FF2B5EF4-FFF2-40B4-BE49-F238E27FC236}">
                <a16:creationId xmlns:a16="http://schemas.microsoft.com/office/drawing/2014/main" id="{D49DC992-DF28-3243-BCAF-54A3259D705E}"/>
              </a:ext>
            </a:extLst>
          </p:cNvPr>
          <p:cNvSpPr>
            <a:spLocks noGrp="1"/>
          </p:cNvSpPr>
          <p:nvPr>
            <p:ph type="chart" sz="quarter" idx="14"/>
          </p:nvPr>
        </p:nvSpPr>
        <p:spPr>
          <a:xfrm>
            <a:off x="455538" y="4024800"/>
            <a:ext cx="3456000" cy="2376000"/>
          </a:xfrm>
          <a:prstGeom prst="rect">
            <a:avLst/>
          </a:prstGeom>
        </p:spPr>
        <p:txBody>
          <a:bodyPr/>
          <a:lstStyle>
            <a:lvl1pPr marL="0" indent="0">
              <a:buNone/>
              <a:defRPr/>
            </a:lvl1pPr>
          </a:lstStyle>
          <a:p>
            <a:endParaRPr lang="nl-NL" dirty="0"/>
          </a:p>
        </p:txBody>
      </p:sp>
      <p:sp>
        <p:nvSpPr>
          <p:cNvPr id="8" name="Percentage fietsen">
            <a:extLst>
              <a:ext uri="{FF2B5EF4-FFF2-40B4-BE49-F238E27FC236}">
                <a16:creationId xmlns:a16="http://schemas.microsoft.com/office/drawing/2014/main" id="{86706272-8D69-4147-1007-A2B84C6DBD8C}"/>
              </a:ext>
            </a:extLst>
          </p:cNvPr>
          <p:cNvSpPr>
            <a:spLocks noGrp="1"/>
          </p:cNvSpPr>
          <p:nvPr>
            <p:ph type="body" sz="quarter" idx="20" hasCustomPrompt="1"/>
          </p:nvPr>
        </p:nvSpPr>
        <p:spPr>
          <a:xfrm>
            <a:off x="5140800" y="503938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0" name="Tekstvak 9">
            <a:extLst>
              <a:ext uri="{FF2B5EF4-FFF2-40B4-BE49-F238E27FC236}">
                <a16:creationId xmlns:a16="http://schemas.microsoft.com/office/drawing/2014/main" id="{87B18383-E372-109D-2522-8D29970C843C}"/>
              </a:ext>
            </a:extLst>
          </p:cNvPr>
          <p:cNvSpPr txBox="1"/>
          <p:nvPr userDrawn="1"/>
        </p:nvSpPr>
        <p:spPr>
          <a:xfrm>
            <a:off x="4370400" y="5877580"/>
            <a:ext cx="3456000" cy="52322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fietst of loopt elke dag naar school of stage</a:t>
            </a:r>
          </a:p>
        </p:txBody>
      </p:sp>
      <p:sp>
        <p:nvSpPr>
          <p:cNvPr id="6" name="Tekstvak 5">
            <a:extLst>
              <a:ext uri="{FF2B5EF4-FFF2-40B4-BE49-F238E27FC236}">
                <a16:creationId xmlns:a16="http://schemas.microsoft.com/office/drawing/2014/main" id="{6C546DE3-4F18-7660-53D8-057B139D67D1}"/>
              </a:ext>
            </a:extLst>
          </p:cNvPr>
          <p:cNvSpPr txBox="1"/>
          <p:nvPr userDrawn="1"/>
        </p:nvSpPr>
        <p:spPr>
          <a:xfrm>
            <a:off x="4495878" y="1804188"/>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7" name="Tekstvak 16">
            <a:extLst>
              <a:ext uri="{FF2B5EF4-FFF2-40B4-BE49-F238E27FC236}">
                <a16:creationId xmlns:a16="http://schemas.microsoft.com/office/drawing/2014/main" id="{6FA0F445-B3BD-BF1D-F73E-298A4E990495}"/>
              </a:ext>
            </a:extLst>
          </p:cNvPr>
          <p:cNvSpPr txBox="1"/>
          <p:nvPr userDrawn="1"/>
        </p:nvSpPr>
        <p:spPr>
          <a:xfrm>
            <a:off x="7059000" y="1798512"/>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8" name="Tekstvak 17">
            <a:extLst>
              <a:ext uri="{FF2B5EF4-FFF2-40B4-BE49-F238E27FC236}">
                <a16:creationId xmlns:a16="http://schemas.microsoft.com/office/drawing/2014/main" id="{3B63208E-02AB-2FB4-BF75-B361EBF42EDF}"/>
              </a:ext>
            </a:extLst>
          </p:cNvPr>
          <p:cNvSpPr txBox="1"/>
          <p:nvPr userDrawn="1"/>
        </p:nvSpPr>
        <p:spPr>
          <a:xfrm>
            <a:off x="4492800" y="3584414"/>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23" name="Tekstvak 22">
            <a:extLst>
              <a:ext uri="{FF2B5EF4-FFF2-40B4-BE49-F238E27FC236}">
                <a16:creationId xmlns:a16="http://schemas.microsoft.com/office/drawing/2014/main" id="{1ED9EA0A-725C-9AF2-9FDB-95DC6C69229D}"/>
              </a:ext>
            </a:extLst>
          </p:cNvPr>
          <p:cNvSpPr txBox="1"/>
          <p:nvPr userDrawn="1"/>
        </p:nvSpPr>
        <p:spPr>
          <a:xfrm>
            <a:off x="7059000" y="3579237"/>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24" name="Tekstvak 23">
            <a:extLst>
              <a:ext uri="{FF2B5EF4-FFF2-40B4-BE49-F238E27FC236}">
                <a16:creationId xmlns:a16="http://schemas.microsoft.com/office/drawing/2014/main" id="{27DCA9BE-EBAD-C99A-47B3-4B134DBB7841}"/>
              </a:ext>
            </a:extLst>
          </p:cNvPr>
          <p:cNvSpPr txBox="1"/>
          <p:nvPr userDrawn="1"/>
        </p:nvSpPr>
        <p:spPr>
          <a:xfrm>
            <a:off x="4492800" y="532767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27" name="Tekstvak 26">
            <a:extLst>
              <a:ext uri="{FF2B5EF4-FFF2-40B4-BE49-F238E27FC236}">
                <a16:creationId xmlns:a16="http://schemas.microsoft.com/office/drawing/2014/main" id="{AD163883-7886-F04C-49E6-F537274933B5}"/>
              </a:ext>
            </a:extLst>
          </p:cNvPr>
          <p:cNvSpPr txBox="1"/>
          <p:nvPr userDrawn="1"/>
        </p:nvSpPr>
        <p:spPr>
          <a:xfrm>
            <a:off x="7059000" y="532767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Tree>
    <p:extLst>
      <p:ext uri="{BB962C8B-B14F-4D97-AF65-F5344CB8AC3E}">
        <p14:creationId xmlns:p14="http://schemas.microsoft.com/office/powerpoint/2010/main" val="8696692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diawijsheid">
    <p:spTree>
      <p:nvGrpSpPr>
        <p:cNvPr id="1" name=""/>
        <p:cNvGrpSpPr/>
        <p:nvPr/>
      </p:nvGrpSpPr>
      <p:grpSpPr>
        <a:xfrm>
          <a:off x="0" y="0"/>
          <a:ext cx="0" cy="0"/>
          <a:chOff x="0" y="0"/>
          <a:chExt cx="0" cy="0"/>
        </a:xfrm>
      </p:grpSpPr>
      <p:cxnSp>
        <p:nvCxnSpPr>
          <p:cNvPr id="7" name="Rechter scheidingslijn">
            <a:extLst>
              <a:ext uri="{FF2B5EF4-FFF2-40B4-BE49-F238E27FC236}">
                <a16:creationId xmlns:a16="http://schemas.microsoft.com/office/drawing/2014/main" id="{58C83113-3A5B-17D7-9C48-DD0335500300}"/>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9E41E726-527A-93A2-C66E-C781E64DFF0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5" name="Rechtervlak" hidden="1">
            <a:extLst>
              <a:ext uri="{FF2B5EF4-FFF2-40B4-BE49-F238E27FC236}">
                <a16:creationId xmlns:a16="http://schemas.microsoft.com/office/drawing/2014/main" id="{C2CAEE8C-556B-29C7-37EF-7C1457D08E6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Middenvlak" hidden="1">
            <a:extLst>
              <a:ext uri="{FF2B5EF4-FFF2-40B4-BE49-F238E27FC236}">
                <a16:creationId xmlns:a16="http://schemas.microsoft.com/office/drawing/2014/main" id="{373953B5-B251-AA92-8D2B-177354BE722C}"/>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Linkervlak" hidden="1">
            <a:extLst>
              <a:ext uri="{FF2B5EF4-FFF2-40B4-BE49-F238E27FC236}">
                <a16:creationId xmlns:a16="http://schemas.microsoft.com/office/drawing/2014/main" id="{3176F20F-6988-BA12-BDD0-E670FE77E2A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8" name="Driehoek">
            <a:extLst>
              <a:ext uri="{FF2B5EF4-FFF2-40B4-BE49-F238E27FC236}">
                <a16:creationId xmlns:a16="http://schemas.microsoft.com/office/drawing/2014/main" id="{EC41E9DC-3F77-19A1-D535-6C55B0403E3D}"/>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9" name="Titelblok">
            <a:extLst>
              <a:ext uri="{FF2B5EF4-FFF2-40B4-BE49-F238E27FC236}">
                <a16:creationId xmlns:a16="http://schemas.microsoft.com/office/drawing/2014/main" id="{9E6D61FC-FFB3-DF27-1E11-9D8E32F8BFE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10. Mediawijsheid</a:t>
            </a:r>
          </a:p>
        </p:txBody>
      </p:sp>
      <p:sp>
        <p:nvSpPr>
          <p:cNvPr id="17" name="Tekstvak 16">
            <a:extLst>
              <a:ext uri="{FF2B5EF4-FFF2-40B4-BE49-F238E27FC236}">
                <a16:creationId xmlns:a16="http://schemas.microsoft.com/office/drawing/2014/main" id="{A176243C-05D5-DC27-33BB-A7A46BD7EA31}"/>
              </a:ext>
            </a:extLst>
          </p:cNvPr>
          <p:cNvSpPr txBox="1"/>
          <p:nvPr userDrawn="1"/>
        </p:nvSpPr>
        <p:spPr>
          <a:xfrm>
            <a:off x="8278782" y="1524231"/>
            <a:ext cx="3456000" cy="83099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R="0" lvl="0" indent="0" fontAlgn="auto">
              <a:lnSpc>
                <a:spcPct val="100000"/>
              </a:lnSpc>
              <a:spcBef>
                <a:spcPts val="0"/>
              </a:spcBef>
              <a:spcAft>
                <a:spcPts val="0"/>
              </a:spcAft>
              <a:buClrTx/>
              <a:buSzTx/>
              <a:buFontTx/>
              <a:buNone/>
              <a:tabLst/>
              <a:defRPr sz="1050" b="1">
                <a:latin typeface="Century Gothic" panose="020B0502020202020204" pitchFamily="34" charset="0"/>
              </a:defRPr>
            </a:lvl1pPr>
          </a:lstStyle>
          <a:p>
            <a:pPr lvl="0"/>
            <a:r>
              <a:rPr lang="nl-NL" b="0" dirty="0" err="1"/>
              <a:t>Sexting</a:t>
            </a:r>
            <a:r>
              <a:rPr lang="nl-NL" b="0" dirty="0"/>
              <a:t> kan nare gevolgen hebben die jongeren niet altijd kunnen overzien. Het is belangrijk jongeren te leren hoe ze op veilige wijze online relaties aangaan [1]. </a:t>
            </a:r>
          </a:p>
        </p:txBody>
      </p:sp>
      <p:sp>
        <p:nvSpPr>
          <p:cNvPr id="23" name="Tekstvak 1">
            <a:extLst>
              <a:ext uri="{FF2B5EF4-FFF2-40B4-BE49-F238E27FC236}">
                <a16:creationId xmlns:a16="http://schemas.microsoft.com/office/drawing/2014/main" id="{F798C622-AF3E-C2C9-141C-7C72B7B9D103}"/>
              </a:ext>
            </a:extLst>
          </p:cNvPr>
          <p:cNvSpPr txBox="1"/>
          <p:nvPr userDrawn="1"/>
        </p:nvSpPr>
        <p:spPr>
          <a:xfrm>
            <a:off x="453337" y="5882552"/>
            <a:ext cx="3456000" cy="52322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nl-NL" sz="1400" b="1" dirty="0">
                <a:solidFill>
                  <a:srgbClr val="009898"/>
                </a:solidFill>
                <a:latin typeface="Century Gothic" panose="020B0502020202020204" pitchFamily="34" charset="0"/>
                <a:cs typeface="Arial" panose="020B0604020202020204" pitchFamily="34" charset="0"/>
              </a:rPr>
              <a:t>Loopt risico op problematisch game gedrag</a:t>
            </a:r>
          </a:p>
        </p:txBody>
      </p:sp>
      <p:sp>
        <p:nvSpPr>
          <p:cNvPr id="25" name="Tekstvak 1">
            <a:extLst>
              <a:ext uri="{FF2B5EF4-FFF2-40B4-BE49-F238E27FC236}">
                <a16:creationId xmlns:a16="http://schemas.microsoft.com/office/drawing/2014/main" id="{B64B914D-5D3C-4E1A-6D67-576965BAC666}"/>
              </a:ext>
            </a:extLst>
          </p:cNvPr>
          <p:cNvSpPr txBox="1"/>
          <p:nvPr userDrawn="1"/>
        </p:nvSpPr>
        <p:spPr>
          <a:xfrm>
            <a:off x="453337" y="4117800"/>
            <a:ext cx="3456000" cy="52322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nl-NL" sz="1400" b="1" dirty="0">
                <a:solidFill>
                  <a:srgbClr val="009898"/>
                </a:solidFill>
                <a:latin typeface="Century Gothic" panose="020B0502020202020204" pitchFamily="34" charset="0"/>
                <a:cs typeface="Arial" panose="020B0604020202020204" pitchFamily="34" charset="0"/>
              </a:rPr>
              <a:t>Loopt risico op problematisch social </a:t>
            </a:r>
          </a:p>
          <a:p>
            <a:pPr algn="ctr"/>
            <a:r>
              <a:rPr lang="nl-NL" sz="1400" b="1" dirty="0">
                <a:solidFill>
                  <a:srgbClr val="009898"/>
                </a:solidFill>
                <a:latin typeface="Century Gothic" panose="020B0502020202020204" pitchFamily="34" charset="0"/>
                <a:cs typeface="Arial" panose="020B0604020202020204" pitchFamily="34" charset="0"/>
              </a:rPr>
              <a:t>media gebruik</a:t>
            </a:r>
          </a:p>
        </p:txBody>
      </p:sp>
      <p:sp>
        <p:nvSpPr>
          <p:cNvPr id="30" name="TextBox 1">
            <a:extLst>
              <a:ext uri="{FF2B5EF4-FFF2-40B4-BE49-F238E27FC236}">
                <a16:creationId xmlns:a16="http://schemas.microsoft.com/office/drawing/2014/main" id="{61E6ED86-36E7-5580-0EDD-BBA2466C7064}"/>
              </a:ext>
            </a:extLst>
          </p:cNvPr>
          <p:cNvSpPr txBox="1"/>
          <p:nvPr userDrawn="1"/>
        </p:nvSpPr>
        <p:spPr>
          <a:xfrm>
            <a:off x="457218" y="1519200"/>
            <a:ext cx="3456000" cy="203132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Als jongeren het gebruik van social media niet meer onder controle hebben, kunnen er problemen ontstaan in het dagelijks functioneren. Er is dan sprake van problematisch gebruik van social media. Ook langdurig gamen en hier niet mee kunnen stoppen, kan problematisch worden. Dit kan negatieve effecten hebben op verschillende aspecten van gezondheid, zoals mentaal welbevinden, eenzaamheid en slaap.  </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2" name="Tekstvak 1">
            <a:extLst>
              <a:ext uri="{FF2B5EF4-FFF2-40B4-BE49-F238E27FC236}">
                <a16:creationId xmlns:a16="http://schemas.microsoft.com/office/drawing/2014/main" id="{97B049BD-C340-7F9D-24EE-0B7B19E3E26E}"/>
              </a:ext>
            </a:extLst>
          </p:cNvPr>
          <p:cNvSpPr txBox="1"/>
          <p:nvPr userDrawn="1"/>
        </p:nvSpPr>
        <p:spPr>
          <a:xfrm>
            <a:off x="8278782" y="4117800"/>
            <a:ext cx="3456000" cy="738664"/>
          </a:xfrm>
          <a:prstGeom prst="rect">
            <a:avLst/>
          </a:prstGeom>
          <a:noFill/>
        </p:spPr>
        <p:txBody>
          <a:bodyPr wrap="square" rtlCol="0" anchor="t">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nl-NL" sz="1400" b="1" dirty="0">
                <a:solidFill>
                  <a:srgbClr val="009898"/>
                </a:solidFill>
                <a:latin typeface="Century Gothic"/>
                <a:cs typeface="Arial"/>
              </a:rPr>
              <a:t>heeft meegemaakt dat iemand tegen de zin een naaktfoto of seksfilmpje heeft verspreid</a:t>
            </a:r>
          </a:p>
        </p:txBody>
      </p:sp>
      <p:sp>
        <p:nvSpPr>
          <p:cNvPr id="19" name="Percentage sexting regio">
            <a:extLst>
              <a:ext uri="{FF2B5EF4-FFF2-40B4-BE49-F238E27FC236}">
                <a16:creationId xmlns:a16="http://schemas.microsoft.com/office/drawing/2014/main" id="{B004666B-21AE-9F89-B82B-CBD0406F4E1E}"/>
              </a:ext>
            </a:extLst>
          </p:cNvPr>
          <p:cNvSpPr>
            <a:spLocks noGrp="1"/>
          </p:cNvSpPr>
          <p:nvPr>
            <p:ph type="body" sz="quarter" idx="19" hasCustomPrompt="1"/>
          </p:nvPr>
        </p:nvSpPr>
        <p:spPr>
          <a:xfrm>
            <a:off x="10189147" y="3279600"/>
            <a:ext cx="838200" cy="838200"/>
          </a:xfrm>
          <a:prstGeom prst="ellipse">
            <a:avLst/>
          </a:prstGeom>
          <a:solidFill>
            <a:srgbClr val="E8525F"/>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sexting school">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9131157" y="3279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Combi media gender">
            <a:extLst>
              <a:ext uri="{FF2B5EF4-FFF2-40B4-BE49-F238E27FC236}">
                <a16:creationId xmlns:a16="http://schemas.microsoft.com/office/drawing/2014/main" id="{D49DC992-DF28-3243-BCAF-54A3259D705E}"/>
              </a:ext>
            </a:extLst>
          </p:cNvPr>
          <p:cNvSpPr>
            <a:spLocks noGrp="1"/>
          </p:cNvSpPr>
          <p:nvPr>
            <p:ph type="chart" sz="quarter" idx="14"/>
          </p:nvPr>
        </p:nvSpPr>
        <p:spPr>
          <a:xfrm>
            <a:off x="4371014" y="4024800"/>
            <a:ext cx="3456000" cy="2376000"/>
          </a:xfrm>
          <a:prstGeom prst="rect">
            <a:avLst/>
          </a:prstGeom>
        </p:spPr>
        <p:txBody>
          <a:bodyPr/>
          <a:lstStyle>
            <a:lvl1pPr marL="0" indent="0">
              <a:buNone/>
              <a:defRPr/>
            </a:lvl1pPr>
          </a:lstStyle>
          <a:p>
            <a:endParaRPr lang="nl-NL" dirty="0"/>
          </a:p>
        </p:txBody>
      </p:sp>
      <p:sp>
        <p:nvSpPr>
          <p:cNvPr id="6" name="Trendgrafiek pesten">
            <a:extLst>
              <a:ext uri="{FF2B5EF4-FFF2-40B4-BE49-F238E27FC236}">
                <a16:creationId xmlns:a16="http://schemas.microsoft.com/office/drawing/2014/main" id="{68CBF841-FAF0-2946-073C-8823C059A383}"/>
              </a:ext>
            </a:extLst>
          </p:cNvPr>
          <p:cNvSpPr>
            <a:spLocks noGrp="1"/>
          </p:cNvSpPr>
          <p:nvPr>
            <p:ph type="chart" sz="quarter" idx="17"/>
          </p:nvPr>
        </p:nvSpPr>
        <p:spPr>
          <a:xfrm>
            <a:off x="4371014" y="1519200"/>
            <a:ext cx="3456000" cy="2376000"/>
          </a:xfrm>
          <a:prstGeom prst="rect">
            <a:avLst/>
          </a:prstGeom>
        </p:spPr>
        <p:txBody>
          <a:bodyPr/>
          <a:lstStyle>
            <a:lvl1pPr marL="0" indent="0">
              <a:buNone/>
              <a:defRPr/>
            </a:lvl1pPr>
          </a:lstStyle>
          <a:p>
            <a:endParaRPr lang="nl-NL" dirty="0"/>
          </a:p>
        </p:txBody>
      </p:sp>
      <p:sp>
        <p:nvSpPr>
          <p:cNvPr id="4" name="Percentage gamen regio">
            <a:extLst>
              <a:ext uri="{FF2B5EF4-FFF2-40B4-BE49-F238E27FC236}">
                <a16:creationId xmlns:a16="http://schemas.microsoft.com/office/drawing/2014/main" id="{305909B4-C8CB-1CEE-F8AC-7D1DBC7415F5}"/>
              </a:ext>
            </a:extLst>
          </p:cNvPr>
          <p:cNvSpPr>
            <a:spLocks noGrp="1"/>
          </p:cNvSpPr>
          <p:nvPr>
            <p:ph type="body" sz="quarter" idx="22" hasCustomPrompt="1"/>
          </p:nvPr>
        </p:nvSpPr>
        <p:spPr>
          <a:xfrm>
            <a:off x="2292351" y="50400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6" name="Percentage gamen">
            <a:extLst>
              <a:ext uri="{FF2B5EF4-FFF2-40B4-BE49-F238E27FC236}">
                <a16:creationId xmlns:a16="http://schemas.microsoft.com/office/drawing/2014/main" id="{9E2DEC8E-C5DF-9593-0350-79964B80266A}"/>
              </a:ext>
            </a:extLst>
          </p:cNvPr>
          <p:cNvSpPr>
            <a:spLocks noGrp="1"/>
          </p:cNvSpPr>
          <p:nvPr>
            <p:ph type="body" sz="quarter" idx="20" hasCustomPrompt="1"/>
          </p:nvPr>
        </p:nvSpPr>
        <p:spPr>
          <a:xfrm>
            <a:off x="1238151" y="50400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3" name="Percentage social media regio">
            <a:extLst>
              <a:ext uri="{FF2B5EF4-FFF2-40B4-BE49-F238E27FC236}">
                <a16:creationId xmlns:a16="http://schemas.microsoft.com/office/drawing/2014/main" id="{6C625684-7A03-9987-A64F-117DBE26F167}"/>
              </a:ext>
            </a:extLst>
          </p:cNvPr>
          <p:cNvSpPr>
            <a:spLocks noGrp="1"/>
          </p:cNvSpPr>
          <p:nvPr>
            <p:ph type="body" sz="quarter" idx="21" hasCustomPrompt="1"/>
          </p:nvPr>
        </p:nvSpPr>
        <p:spPr>
          <a:xfrm>
            <a:off x="2292351" y="32796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0" name="Percentage social media">
            <a:extLst>
              <a:ext uri="{FF2B5EF4-FFF2-40B4-BE49-F238E27FC236}">
                <a16:creationId xmlns:a16="http://schemas.microsoft.com/office/drawing/2014/main" id="{91E1ED04-1ADC-6BAC-23BC-C28BDFEE1EAC}"/>
              </a:ext>
            </a:extLst>
          </p:cNvPr>
          <p:cNvSpPr>
            <a:spLocks noGrp="1"/>
          </p:cNvSpPr>
          <p:nvPr>
            <p:ph type="body" sz="quarter" idx="18" hasCustomPrompt="1"/>
          </p:nvPr>
        </p:nvSpPr>
        <p:spPr>
          <a:xfrm>
            <a:off x="1238151" y="3279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6" name="Tekstvak 15">
            <a:extLst>
              <a:ext uri="{FF2B5EF4-FFF2-40B4-BE49-F238E27FC236}">
                <a16:creationId xmlns:a16="http://schemas.microsoft.com/office/drawing/2014/main" id="{C9EDF8B5-00D7-433A-ECD8-8606803E34F9}"/>
              </a:ext>
            </a:extLst>
          </p:cNvPr>
          <p:cNvSpPr txBox="1"/>
          <p:nvPr userDrawn="1"/>
        </p:nvSpPr>
        <p:spPr>
          <a:xfrm>
            <a:off x="593690" y="3579056"/>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24" name="Tekstvak 23">
            <a:extLst>
              <a:ext uri="{FF2B5EF4-FFF2-40B4-BE49-F238E27FC236}">
                <a16:creationId xmlns:a16="http://schemas.microsoft.com/office/drawing/2014/main" id="{1147A8CA-81AA-4351-C04C-443BD403F544}"/>
              </a:ext>
            </a:extLst>
          </p:cNvPr>
          <p:cNvSpPr txBox="1"/>
          <p:nvPr userDrawn="1"/>
        </p:nvSpPr>
        <p:spPr>
          <a:xfrm>
            <a:off x="3130551" y="3579056"/>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31" name="Tekstvak 30">
            <a:extLst>
              <a:ext uri="{FF2B5EF4-FFF2-40B4-BE49-F238E27FC236}">
                <a16:creationId xmlns:a16="http://schemas.microsoft.com/office/drawing/2014/main" id="{EB15B6E1-DEDF-3D92-1D81-74E3B6F66F03}"/>
              </a:ext>
            </a:extLst>
          </p:cNvPr>
          <p:cNvSpPr txBox="1"/>
          <p:nvPr userDrawn="1"/>
        </p:nvSpPr>
        <p:spPr>
          <a:xfrm>
            <a:off x="3130551" y="532829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32" name="Tekstvak 31">
            <a:extLst>
              <a:ext uri="{FF2B5EF4-FFF2-40B4-BE49-F238E27FC236}">
                <a16:creationId xmlns:a16="http://schemas.microsoft.com/office/drawing/2014/main" id="{36906F70-6DC6-E8AF-7730-D022A2C52D7C}"/>
              </a:ext>
            </a:extLst>
          </p:cNvPr>
          <p:cNvSpPr txBox="1"/>
          <p:nvPr userDrawn="1"/>
        </p:nvSpPr>
        <p:spPr>
          <a:xfrm>
            <a:off x="593690" y="5332004"/>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33" name="Tekstvak 32">
            <a:extLst>
              <a:ext uri="{FF2B5EF4-FFF2-40B4-BE49-F238E27FC236}">
                <a16:creationId xmlns:a16="http://schemas.microsoft.com/office/drawing/2014/main" id="{4870C31C-C55C-3770-D945-4997D034D85A}"/>
              </a:ext>
            </a:extLst>
          </p:cNvPr>
          <p:cNvSpPr txBox="1"/>
          <p:nvPr userDrawn="1"/>
        </p:nvSpPr>
        <p:spPr>
          <a:xfrm>
            <a:off x="8483157" y="35678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34" name="Tekstvak 33">
            <a:extLst>
              <a:ext uri="{FF2B5EF4-FFF2-40B4-BE49-F238E27FC236}">
                <a16:creationId xmlns:a16="http://schemas.microsoft.com/office/drawing/2014/main" id="{ECB664D7-4AD4-FAF9-F41F-B505AC5E3CF7}"/>
              </a:ext>
            </a:extLst>
          </p:cNvPr>
          <p:cNvSpPr txBox="1"/>
          <p:nvPr userDrawn="1"/>
        </p:nvSpPr>
        <p:spPr>
          <a:xfrm>
            <a:off x="11027347" y="3569444"/>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Tree>
    <p:extLst>
      <p:ext uri="{BB962C8B-B14F-4D97-AF65-F5344CB8AC3E}">
        <p14:creationId xmlns:p14="http://schemas.microsoft.com/office/powerpoint/2010/main" val="20860292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leurenschema">
    <p:spTree>
      <p:nvGrpSpPr>
        <p:cNvPr id="1" name=""/>
        <p:cNvGrpSpPr/>
        <p:nvPr/>
      </p:nvGrpSpPr>
      <p:grpSpPr>
        <a:xfrm>
          <a:off x="0" y="0"/>
          <a:ext cx="0" cy="0"/>
          <a:chOff x="0" y="0"/>
          <a:chExt cx="0" cy="0"/>
        </a:xfrm>
      </p:grpSpPr>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Kleurenschema</a:t>
            </a:r>
          </a:p>
        </p:txBody>
      </p:sp>
      <p:pic>
        <p:nvPicPr>
          <p:cNvPr id="6" name="Afbeelding 5">
            <a:extLst>
              <a:ext uri="{FF2B5EF4-FFF2-40B4-BE49-F238E27FC236}">
                <a16:creationId xmlns:a16="http://schemas.microsoft.com/office/drawing/2014/main" id="{D389C3D0-6B23-333A-7037-943F3EB80E2F}"/>
              </a:ext>
            </a:extLst>
          </p:cNvPr>
          <p:cNvPicPr>
            <a:picLocks noChangeAspect="1"/>
          </p:cNvPicPr>
          <p:nvPr userDrawn="1"/>
        </p:nvPicPr>
        <p:blipFill>
          <a:blip r:embed="rId2"/>
          <a:stretch>
            <a:fillRect/>
          </a:stretch>
        </p:blipFill>
        <p:spPr>
          <a:xfrm>
            <a:off x="1241192" y="1285987"/>
            <a:ext cx="9719590" cy="5069454"/>
          </a:xfrm>
          <a:prstGeom prst="rect">
            <a:avLst/>
          </a:prstGeom>
        </p:spPr>
      </p:pic>
    </p:spTree>
    <p:extLst>
      <p:ext uri="{BB962C8B-B14F-4D97-AF65-F5344CB8AC3E}">
        <p14:creationId xmlns:p14="http://schemas.microsoft.com/office/powerpoint/2010/main" val="21049158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ogo's">
    <p:spTree>
      <p:nvGrpSpPr>
        <p:cNvPr id="1" name=""/>
        <p:cNvGrpSpPr/>
        <p:nvPr/>
      </p:nvGrpSpPr>
      <p:grpSpPr>
        <a:xfrm>
          <a:off x="0" y="0"/>
          <a:ext cx="0" cy="0"/>
          <a:chOff x="0" y="0"/>
          <a:chExt cx="0" cy="0"/>
        </a:xfrm>
      </p:grpSpPr>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Logo’s</a:t>
            </a:r>
          </a:p>
        </p:txBody>
      </p:sp>
      <p:pic>
        <p:nvPicPr>
          <p:cNvPr id="2" name="Picture 8" descr="A picture containing text, sign, clipart&#10;&#10;Description automatically generated">
            <a:extLst>
              <a:ext uri="{FF2B5EF4-FFF2-40B4-BE49-F238E27FC236}">
                <a16:creationId xmlns:a16="http://schemas.microsoft.com/office/drawing/2014/main" id="{68821CEE-9EC0-6F9B-F03E-BFBFA93E7361}"/>
              </a:ext>
            </a:extLst>
          </p:cNvPr>
          <p:cNvPicPr>
            <a:picLocks noChangeAspect="1"/>
          </p:cNvPicPr>
          <p:nvPr userDrawn="1"/>
        </p:nvPicPr>
        <p:blipFill>
          <a:blip r:embed="rId2"/>
          <a:stretch>
            <a:fillRect/>
          </a:stretch>
        </p:blipFill>
        <p:spPr>
          <a:xfrm>
            <a:off x="5685975" y="1637576"/>
            <a:ext cx="820049" cy="471156"/>
          </a:xfrm>
          <a:prstGeom prst="rect">
            <a:avLst/>
          </a:prstGeom>
        </p:spPr>
      </p:pic>
      <p:pic>
        <p:nvPicPr>
          <p:cNvPr id="6" name="Afbeelding 5" descr="Afbeelding met tekst, Lettertype, schermopname, logo&#10;&#10;Automatisch gegenereerde beschrijving">
            <a:extLst>
              <a:ext uri="{FF2B5EF4-FFF2-40B4-BE49-F238E27FC236}">
                <a16:creationId xmlns:a16="http://schemas.microsoft.com/office/drawing/2014/main" id="{3F985BF7-6F29-7ECF-58BF-C913B5B574D2}"/>
              </a:ext>
            </a:extLst>
          </p:cNvPr>
          <p:cNvPicPr>
            <a:picLocks noChangeAspect="1"/>
          </p:cNvPicPr>
          <p:nvPr userDrawn="1"/>
        </p:nvPicPr>
        <p:blipFill rotWithShape="1">
          <a:blip r:embed="rId3" r:link="rId4" cstate="print">
            <a:extLst>
              <a:ext uri="{28A0092B-C50C-407E-A947-70E740481C1C}">
                <a14:useLocalDpi xmlns:a14="http://schemas.microsoft.com/office/drawing/2010/main" val="0"/>
              </a:ext>
            </a:extLst>
          </a:blip>
          <a:srcRect l="23654" t="29994" b="29109"/>
          <a:stretch>
            <a:fillRect/>
          </a:stretch>
        </p:blipFill>
        <p:spPr bwMode="auto">
          <a:xfrm>
            <a:off x="2065724" y="1561923"/>
            <a:ext cx="1620000" cy="622461"/>
          </a:xfrm>
          <a:prstGeom prst="rect">
            <a:avLst/>
          </a:prstGeom>
          <a:noFill/>
          <a:ln>
            <a:noFill/>
          </a:ln>
        </p:spPr>
      </p:pic>
    </p:spTree>
    <p:extLst>
      <p:ext uri="{BB962C8B-B14F-4D97-AF65-F5344CB8AC3E}">
        <p14:creationId xmlns:p14="http://schemas.microsoft.com/office/powerpoint/2010/main" val="2591824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houdsopgave">
    <p:spTree>
      <p:nvGrpSpPr>
        <p:cNvPr id="1" name=""/>
        <p:cNvGrpSpPr/>
        <p:nvPr/>
      </p:nvGrpSpPr>
      <p:grpSpPr>
        <a:xfrm>
          <a:off x="0" y="0"/>
          <a:ext cx="0" cy="0"/>
          <a:chOff x="0" y="0"/>
          <a:chExt cx="0" cy="0"/>
        </a:xfrm>
      </p:grpSpPr>
      <p:cxnSp>
        <p:nvCxnSpPr>
          <p:cNvPr id="2" name="Rechter scheidingslijn">
            <a:extLst>
              <a:ext uri="{FF2B5EF4-FFF2-40B4-BE49-F238E27FC236}">
                <a16:creationId xmlns:a16="http://schemas.microsoft.com/office/drawing/2014/main" id="{4F24702C-E64E-2547-EF7A-D18982DAC4CD}"/>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Linker scheidingslijn">
            <a:extLst>
              <a:ext uri="{FF2B5EF4-FFF2-40B4-BE49-F238E27FC236}">
                <a16:creationId xmlns:a16="http://schemas.microsoft.com/office/drawing/2014/main" id="{024B5762-4C9B-2E1A-D584-EA7C43CAD9B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 name="Rechtervlak">
            <a:extLst>
              <a:ext uri="{FF2B5EF4-FFF2-40B4-BE49-F238E27FC236}">
                <a16:creationId xmlns:a16="http://schemas.microsoft.com/office/drawing/2014/main" id="{C48817EE-9108-2543-1BCB-27B17B31E91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Middenvlak">
            <a:extLst>
              <a:ext uri="{FF2B5EF4-FFF2-40B4-BE49-F238E27FC236}">
                <a16:creationId xmlns:a16="http://schemas.microsoft.com/office/drawing/2014/main" id="{E136F790-08A3-3874-D920-266B03612B9F}"/>
              </a:ext>
            </a:extLst>
          </p:cNvPr>
          <p:cNvSpPr/>
          <p:nvPr userDrawn="1"/>
        </p:nvSpPr>
        <p:spPr>
          <a:xfrm>
            <a:off x="4368868" y="151920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Linkervlak">
            <a:extLst>
              <a:ext uri="{FF2B5EF4-FFF2-40B4-BE49-F238E27FC236}">
                <a16:creationId xmlns:a16="http://schemas.microsoft.com/office/drawing/2014/main" id="{D6EE9A9C-0C94-24AE-98D4-30E97FD9D95E}"/>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Driehoek">
            <a:extLst>
              <a:ext uri="{FF2B5EF4-FFF2-40B4-BE49-F238E27FC236}">
                <a16:creationId xmlns:a16="http://schemas.microsoft.com/office/drawing/2014/main" id="{D382B982-138B-EF5F-A4A3-F952DD1C516E}"/>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1" name="Titelblok">
            <a:extLst>
              <a:ext uri="{FF2B5EF4-FFF2-40B4-BE49-F238E27FC236}">
                <a16:creationId xmlns:a16="http://schemas.microsoft.com/office/drawing/2014/main" id="{25BB0762-1AD0-F5A1-E01E-F53682EB8F5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Inhoudsopgave</a:t>
            </a:r>
          </a:p>
        </p:txBody>
      </p:sp>
    </p:spTree>
    <p:extLst>
      <p:ext uri="{BB962C8B-B14F-4D97-AF65-F5344CB8AC3E}">
        <p14:creationId xmlns:p14="http://schemas.microsoft.com/office/powerpoint/2010/main" val="2036413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oorbeeldpagina smaragdgroen">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34723536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oorbeeldpagina goud">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1586364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elichting">
    <p:spTree>
      <p:nvGrpSpPr>
        <p:cNvPr id="1" name=""/>
        <p:cNvGrpSpPr/>
        <p:nvPr/>
      </p:nvGrpSpPr>
      <p:grpSpPr>
        <a:xfrm>
          <a:off x="0" y="0"/>
          <a:ext cx="0" cy="0"/>
          <a:chOff x="0" y="0"/>
          <a:chExt cx="0" cy="0"/>
        </a:xfrm>
      </p:grpSpPr>
      <p:cxnSp>
        <p:nvCxnSpPr>
          <p:cNvPr id="3" name="Rechter scheidingslijn" hidden="1">
            <a:extLst>
              <a:ext uri="{FF2B5EF4-FFF2-40B4-BE49-F238E27FC236}">
                <a16:creationId xmlns:a16="http://schemas.microsoft.com/office/drawing/2014/main" id="{FDECFAAB-D754-F97C-74FE-839594156FA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Linker scheidingslijn" hidden="1">
            <a:extLst>
              <a:ext uri="{FF2B5EF4-FFF2-40B4-BE49-F238E27FC236}">
                <a16:creationId xmlns:a16="http://schemas.microsoft.com/office/drawing/2014/main" id="{2D7E72C6-5CA6-7B1A-0C91-91CE52CD78AE}"/>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8" name="Rechtervlak" hidden="1">
            <a:extLst>
              <a:ext uri="{FF2B5EF4-FFF2-40B4-BE49-F238E27FC236}">
                <a16:creationId xmlns:a16="http://schemas.microsoft.com/office/drawing/2014/main" id="{B3354C12-7F6E-3696-5BCB-73772B9B0AF7}"/>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Middenvlak" hidden="1">
            <a:extLst>
              <a:ext uri="{FF2B5EF4-FFF2-40B4-BE49-F238E27FC236}">
                <a16:creationId xmlns:a16="http://schemas.microsoft.com/office/drawing/2014/main" id="{C3B8DC55-799A-9CEE-0ED8-0B8FED5F931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Linkervlak" hidden="1">
            <a:extLst>
              <a:ext uri="{FF2B5EF4-FFF2-40B4-BE49-F238E27FC236}">
                <a16:creationId xmlns:a16="http://schemas.microsoft.com/office/drawing/2014/main" id="{61963E38-AC16-8FB5-CE17-33645891A9B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 name="Driehoek">
            <a:extLst>
              <a:ext uri="{FF2B5EF4-FFF2-40B4-BE49-F238E27FC236}">
                <a16:creationId xmlns:a16="http://schemas.microsoft.com/office/drawing/2014/main" id="{6BF81F9D-47A9-F838-539A-4DA09200370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6" name="Titelblok">
            <a:extLst>
              <a:ext uri="{FF2B5EF4-FFF2-40B4-BE49-F238E27FC236}">
                <a16:creationId xmlns:a16="http://schemas.microsoft.com/office/drawing/2014/main" id="{07B0C315-6B31-EEFE-32F9-63CE169AD419}"/>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Toelichting</a:t>
            </a:r>
          </a:p>
        </p:txBody>
      </p:sp>
      <p:sp>
        <p:nvSpPr>
          <p:cNvPr id="7" name="Tekstvak 6">
            <a:extLst>
              <a:ext uri="{FF2B5EF4-FFF2-40B4-BE49-F238E27FC236}">
                <a16:creationId xmlns:a16="http://schemas.microsoft.com/office/drawing/2014/main" id="{AA0CA219-2428-2DC8-8B60-DFF85A1CC921}"/>
              </a:ext>
            </a:extLst>
          </p:cNvPr>
          <p:cNvSpPr txBox="1"/>
          <p:nvPr userDrawn="1"/>
        </p:nvSpPr>
        <p:spPr>
          <a:xfrm>
            <a:off x="457218" y="1531526"/>
            <a:ext cx="11277561" cy="1384995"/>
          </a:xfrm>
          <a:prstGeom prst="rect">
            <a:avLst/>
          </a:prstGeom>
          <a:noFill/>
        </p:spPr>
        <p:txBody>
          <a:bodyPr wrap="square" rtlCol="0">
            <a:spAutoFit/>
          </a:bodyPr>
          <a:lstStyle/>
          <a:p>
            <a:r>
              <a:rPr lang="nl-NL" sz="1050" b="1" dirty="0">
                <a:latin typeface="Century Gothic" panose="020B0502020202020204" pitchFamily="34" charset="0"/>
                <a:cs typeface="Arial" panose="020B0604020202020204" pitchFamily="34" charset="0"/>
              </a:rPr>
              <a:t>Afname Gezondheidsmonitor Jeugd 2023</a:t>
            </a:r>
          </a:p>
          <a:p>
            <a:endParaRPr lang="nl-NL" sz="1050" dirty="0">
              <a:latin typeface="Century Gothic" panose="020B0502020202020204" pitchFamily="34" charset="0"/>
              <a:cs typeface="Arial" panose="020B0604020202020204" pitchFamily="34" charset="0"/>
            </a:endParaRPr>
          </a:p>
          <a:p>
            <a:r>
              <a:rPr lang="nl-NL" sz="1050" dirty="0">
                <a:latin typeface="Century Gothic" panose="020B0502020202020204" pitchFamily="34" charset="0"/>
                <a:cs typeface="Arial" panose="020B0604020202020204" pitchFamily="34" charset="0"/>
              </a:rPr>
              <a:t>De Gezondheidsmonitor Jeugd is in het najaar van 2023 afgenomen onder jongeren in leerjaar 2 en 4 van het RVO. Op de volgende pagina’s zijn de belangrijkste resultaten van uw school (in paars) afgezet tegen het regionale gemiddelde 1 van hetzelfde onderwijsniveau (in groen). Een school die vmbo, havo en vwo aanbiedt wordt vergeleken met het vmbo-havo-vwo-regiogemiddelde, en een vmbo school met het vmbo-regiogemiddelde. </a:t>
            </a:r>
          </a:p>
          <a:p>
            <a:endParaRPr lang="nl-NL" sz="1050" dirty="0">
              <a:latin typeface="Century Gothic" panose="020B0502020202020204" pitchFamily="34" charset="0"/>
              <a:cs typeface="Arial" panose="020B0604020202020204" pitchFamily="34" charset="0"/>
            </a:endParaRPr>
          </a:p>
          <a:p>
            <a:r>
              <a:rPr lang="nl-NL" sz="1050" dirty="0">
                <a:latin typeface="Century Gothic" panose="020B0502020202020204" pitchFamily="34" charset="0"/>
                <a:cs typeface="Arial" panose="020B0604020202020204" pitchFamily="34" charset="0"/>
              </a:rPr>
              <a:t>Vanwege de betrouwbaarheid van de resultaten en de privacy van de respondenten hanteren wij  bij de rapportage een minimum van 30 respondenten die de vraag ingevuld hebben en een minimum van 5 respondenten per specifiek antwoord. Indien de aantallen lager liggen, worden de cijfers niet weergegeven.​</a:t>
            </a:r>
          </a:p>
        </p:txBody>
      </p:sp>
    </p:spTree>
    <p:extLst>
      <p:ext uri="{BB962C8B-B14F-4D97-AF65-F5344CB8AC3E}">
        <p14:creationId xmlns:p14="http://schemas.microsoft.com/office/powerpoint/2010/main" val="585029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ezin">
    <p:spTree>
      <p:nvGrpSpPr>
        <p:cNvPr id="1" name=""/>
        <p:cNvGrpSpPr/>
        <p:nvPr/>
      </p:nvGrpSpPr>
      <p:grpSpPr>
        <a:xfrm>
          <a:off x="0" y="0"/>
          <a:ext cx="0" cy="0"/>
          <a:chOff x="0" y="0"/>
          <a:chExt cx="0" cy="0"/>
        </a:xfrm>
      </p:grpSpPr>
      <p:sp>
        <p:nvSpPr>
          <p:cNvPr id="38" name="Rechthoek 37" hidden="1">
            <a:extLst>
              <a:ext uri="{FF2B5EF4-FFF2-40B4-BE49-F238E27FC236}">
                <a16:creationId xmlns:a16="http://schemas.microsoft.com/office/drawing/2014/main" id="{71B6D817-B6BD-5D3B-C482-2942CE54FB52}"/>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0" name="Rechthoek 39" hidden="1">
            <a:extLst>
              <a:ext uri="{FF2B5EF4-FFF2-40B4-BE49-F238E27FC236}">
                <a16:creationId xmlns:a16="http://schemas.microsoft.com/office/drawing/2014/main" id="{DA25F52B-68C7-5049-CD59-306C4690640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1" name="Rechthoek 40" hidden="1">
            <a:extLst>
              <a:ext uri="{FF2B5EF4-FFF2-40B4-BE49-F238E27FC236}">
                <a16:creationId xmlns:a16="http://schemas.microsoft.com/office/drawing/2014/main" id="{810F9007-0225-12FD-9C82-0980B9351E10}"/>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cxnSp>
        <p:nvCxnSpPr>
          <p:cNvPr id="20" name="Rechte verbindingslijn 19">
            <a:extLst>
              <a:ext uri="{FF2B5EF4-FFF2-40B4-BE49-F238E27FC236}">
                <a16:creationId xmlns:a16="http://schemas.microsoft.com/office/drawing/2014/main" id="{3225D304-6E5E-946E-2D93-5C9A280E58B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Rechte verbindingslijn 20">
            <a:extLst>
              <a:ext uri="{FF2B5EF4-FFF2-40B4-BE49-F238E27FC236}">
                <a16:creationId xmlns:a16="http://schemas.microsoft.com/office/drawing/2014/main" id="{ED64F893-BBB7-B392-C184-DF060C3E7F93}"/>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0" name="Tekstvak 29">
            <a:extLst>
              <a:ext uri="{FF2B5EF4-FFF2-40B4-BE49-F238E27FC236}">
                <a16:creationId xmlns:a16="http://schemas.microsoft.com/office/drawing/2014/main" id="{9B049E8D-1EFE-3190-7E51-E04A04B7274D}"/>
              </a:ext>
            </a:extLst>
          </p:cNvPr>
          <p:cNvSpPr txBox="1"/>
          <p:nvPr userDrawn="1"/>
        </p:nvSpPr>
        <p:spPr>
          <a:xfrm>
            <a:off x="8293796" y="2443606"/>
            <a:ext cx="3454376" cy="307777"/>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heeft moeite met rondkomen</a:t>
            </a:r>
          </a:p>
        </p:txBody>
      </p:sp>
      <p:sp>
        <p:nvSpPr>
          <p:cNvPr id="31" name="Tekstvak 30">
            <a:extLst>
              <a:ext uri="{FF2B5EF4-FFF2-40B4-BE49-F238E27FC236}">
                <a16:creationId xmlns:a16="http://schemas.microsoft.com/office/drawing/2014/main" id="{BBD0F6FE-7C35-6848-99ED-2A91D896180F}"/>
              </a:ext>
            </a:extLst>
          </p:cNvPr>
          <p:cNvSpPr txBox="1"/>
          <p:nvPr userDrawn="1"/>
        </p:nvSpPr>
        <p:spPr>
          <a:xfrm>
            <a:off x="8287075" y="4459789"/>
            <a:ext cx="3441038" cy="307777"/>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is potentiële mantelzorger</a:t>
            </a:r>
          </a:p>
        </p:txBody>
      </p:sp>
      <p:sp>
        <p:nvSpPr>
          <p:cNvPr id="2" name="TextBox 1">
            <a:extLst>
              <a:ext uri="{FF2B5EF4-FFF2-40B4-BE49-F238E27FC236}">
                <a16:creationId xmlns:a16="http://schemas.microsoft.com/office/drawing/2014/main" id="{6F19E014-4ACE-EB8C-D81A-6956EF3C72F5}"/>
              </a:ext>
            </a:extLst>
          </p:cNvPr>
          <p:cNvSpPr txBox="1"/>
          <p:nvPr userDrawn="1"/>
        </p:nvSpPr>
        <p:spPr>
          <a:xfrm>
            <a:off x="4368813" y="1524945"/>
            <a:ext cx="3454375" cy="2677656"/>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r>
              <a:rPr lang="nl-NL" sz="1050" kern="1200" dirty="0">
                <a:solidFill>
                  <a:schemeClr val="tx1"/>
                </a:solidFill>
                <a:latin typeface="Century Gothic" panose="020B0502020202020204" pitchFamily="34" charset="0"/>
                <a:ea typeface="+mn-ea"/>
                <a:cs typeface="+mn-cs"/>
              </a:rPr>
              <a:t>De gezinssituatie waarin een jongere opgroeit heeft invloed op de gezondheid en het welzijn van de jongere. Jongeren die een goede band hebben met hun ouders hebben over het algemeen minder psychosociale problemen.</a:t>
            </a:r>
          </a:p>
          <a:p>
            <a:endParaRPr lang="nl-NL" sz="1050" kern="1200" dirty="0">
              <a:solidFill>
                <a:schemeClr val="tx1"/>
              </a:solidFill>
              <a:latin typeface="Century Gothic" panose="020B0502020202020204" pitchFamily="34" charset="0"/>
              <a:ea typeface="+mn-ea"/>
              <a:cs typeface="+mn-cs"/>
            </a:endParaRPr>
          </a:p>
          <a:p>
            <a:r>
              <a:rPr lang="nl-NL" sz="1050" kern="1200" dirty="0">
                <a:solidFill>
                  <a:schemeClr val="tx1"/>
                </a:solidFill>
                <a:latin typeface="Century Gothic" panose="020B0502020202020204" pitchFamily="34" charset="0"/>
                <a:ea typeface="+mn-ea"/>
                <a:cs typeface="+mn-cs"/>
              </a:rPr>
              <a:t>Van eenoudergezinnen en gezinnen die moeite hebben met rondkomen wordt veel veerkracht en improvisatie verwacht. Ook als er een gezinslid is met een lichamelijke, psychische ziekte of een verslaving (potentiële mantelzorger) kan dat invloed hebben op diverse aspecten van de gezondheid en het welzijn van de jongere (minder goede ervaren gezondheid, meer psychische problemen, meer genotmiddelengebruik, spijbelgedrag).</a:t>
            </a:r>
          </a:p>
        </p:txBody>
      </p:sp>
      <p:sp>
        <p:nvSpPr>
          <p:cNvPr id="4" name="Tekstvak 3">
            <a:extLst>
              <a:ext uri="{FF2B5EF4-FFF2-40B4-BE49-F238E27FC236}">
                <a16:creationId xmlns:a16="http://schemas.microsoft.com/office/drawing/2014/main" id="{31DE1161-19FB-F452-68B5-16351A66F708}"/>
              </a:ext>
            </a:extLst>
          </p:cNvPr>
          <p:cNvSpPr txBox="1"/>
          <p:nvPr userDrawn="1"/>
        </p:nvSpPr>
        <p:spPr>
          <a:xfrm>
            <a:off x="1301581" y="1785380"/>
            <a:ext cx="2609957" cy="307777"/>
          </a:xfrm>
          <a:prstGeom prst="rect">
            <a:avLst/>
          </a:prstGeom>
          <a:noFill/>
        </p:spPr>
        <p:txBody>
          <a:bodyPr wrap="square">
            <a:spAutoFit/>
          </a:body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bij beide ouders</a:t>
            </a:r>
          </a:p>
        </p:txBody>
      </p:sp>
      <p:sp>
        <p:nvSpPr>
          <p:cNvPr id="10" name="TextBox 1">
            <a:extLst>
              <a:ext uri="{FF2B5EF4-FFF2-40B4-BE49-F238E27FC236}">
                <a16:creationId xmlns:a16="http://schemas.microsoft.com/office/drawing/2014/main" id="{388E0FD7-EE4B-9967-0C37-D07D3F80D801}"/>
              </a:ext>
            </a:extLst>
          </p:cNvPr>
          <p:cNvSpPr txBox="1"/>
          <p:nvPr userDrawn="1"/>
        </p:nvSpPr>
        <p:spPr>
          <a:xfrm>
            <a:off x="1303200" y="3009294"/>
            <a:ext cx="2620128"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bij vader of moeder en zijn/haar partner</a:t>
            </a:r>
          </a:p>
        </p:txBody>
      </p:sp>
      <p:sp>
        <p:nvSpPr>
          <p:cNvPr id="12" name="TextBox 1">
            <a:extLst>
              <a:ext uri="{FF2B5EF4-FFF2-40B4-BE49-F238E27FC236}">
                <a16:creationId xmlns:a16="http://schemas.microsoft.com/office/drawing/2014/main" id="{F00A299A-1789-3B01-8005-ABC4A2017B0C}"/>
              </a:ext>
            </a:extLst>
          </p:cNvPr>
          <p:cNvSpPr txBox="1"/>
          <p:nvPr userDrawn="1"/>
        </p:nvSpPr>
        <p:spPr>
          <a:xfrm>
            <a:off x="1303200" y="4355922"/>
            <a:ext cx="2620128"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afwisselend bij beide ouders (co-ouderschap)</a:t>
            </a:r>
          </a:p>
        </p:txBody>
      </p:sp>
      <p:sp>
        <p:nvSpPr>
          <p:cNvPr id="13" name="TextBox 1">
            <a:extLst>
              <a:ext uri="{FF2B5EF4-FFF2-40B4-BE49-F238E27FC236}">
                <a16:creationId xmlns:a16="http://schemas.microsoft.com/office/drawing/2014/main" id="{5C3819BA-CDB8-7944-C466-E03B4E2C9A7E}"/>
              </a:ext>
            </a:extLst>
          </p:cNvPr>
          <p:cNvSpPr txBox="1"/>
          <p:nvPr userDrawn="1"/>
        </p:nvSpPr>
        <p:spPr>
          <a:xfrm>
            <a:off x="1303200" y="5819085"/>
            <a:ext cx="2690507"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in een eenoudergezin</a:t>
            </a:r>
          </a:p>
        </p:txBody>
      </p:sp>
      <p:sp>
        <p:nvSpPr>
          <p:cNvPr id="18" name="Rectangle 16">
            <a:extLst>
              <a:ext uri="{FF2B5EF4-FFF2-40B4-BE49-F238E27FC236}">
                <a16:creationId xmlns:a16="http://schemas.microsoft.com/office/drawing/2014/main" id="{50E25E35-8B3C-6C74-2AD7-DAFDA89C0A01}"/>
              </a:ext>
            </a:extLst>
          </p:cNvPr>
          <p:cNvSpPr>
            <a:spLocks/>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7" name="Rectangle 16">
            <a:extLst>
              <a:ext uri="{FF2B5EF4-FFF2-40B4-BE49-F238E27FC236}">
                <a16:creationId xmlns:a16="http://schemas.microsoft.com/office/drawing/2014/main" id="{048B55B4-D6BF-8A04-5D90-9A498A5AC6B5}"/>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Gezin</a:t>
            </a:r>
          </a:p>
        </p:txBody>
      </p:sp>
      <p:sp>
        <p:nvSpPr>
          <p:cNvPr id="29" name="Percentage mantelzorger">
            <a:extLst>
              <a:ext uri="{FF2B5EF4-FFF2-40B4-BE49-F238E27FC236}">
                <a16:creationId xmlns:a16="http://schemas.microsoft.com/office/drawing/2014/main" id="{1E928B7B-FF23-E2BA-655E-6FE027EE10F2}"/>
              </a:ext>
            </a:extLst>
          </p:cNvPr>
          <p:cNvSpPr>
            <a:spLocks noGrp="1"/>
          </p:cNvSpPr>
          <p:nvPr>
            <p:ph type="body" sz="quarter" idx="12" hasCustomPrompt="1"/>
          </p:nvPr>
        </p:nvSpPr>
        <p:spPr>
          <a:xfrm>
            <a:off x="9599171" y="3532174"/>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26" name="Percentage rondkomen">
            <a:extLst>
              <a:ext uri="{FF2B5EF4-FFF2-40B4-BE49-F238E27FC236}">
                <a16:creationId xmlns:a16="http://schemas.microsoft.com/office/drawing/2014/main" id="{19A4FE2A-F43C-F184-90AE-6FE453A4CBDB}"/>
              </a:ext>
            </a:extLst>
          </p:cNvPr>
          <p:cNvSpPr>
            <a:spLocks noGrp="1"/>
          </p:cNvSpPr>
          <p:nvPr>
            <p:ph type="body" sz="quarter" idx="11" hasCustomPrompt="1"/>
          </p:nvPr>
        </p:nvSpPr>
        <p:spPr>
          <a:xfrm>
            <a:off x="9588494" y="1520169"/>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Percentage gezin 4">
            <a:extLst>
              <a:ext uri="{FF2B5EF4-FFF2-40B4-BE49-F238E27FC236}">
                <a16:creationId xmlns:a16="http://schemas.microsoft.com/office/drawing/2014/main" id="{4161E49E-6581-FB08-6117-A5CA5C1CB598}"/>
              </a:ext>
            </a:extLst>
          </p:cNvPr>
          <p:cNvSpPr>
            <a:spLocks noGrp="1"/>
          </p:cNvSpPr>
          <p:nvPr>
            <p:ph type="body" sz="quarter" idx="16" hasCustomPrompt="1"/>
          </p:nvPr>
        </p:nvSpPr>
        <p:spPr>
          <a:xfrm>
            <a:off x="457200" y="5553874"/>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7" name="Percentage gezin 3">
            <a:extLst>
              <a:ext uri="{FF2B5EF4-FFF2-40B4-BE49-F238E27FC236}">
                <a16:creationId xmlns:a16="http://schemas.microsoft.com/office/drawing/2014/main" id="{67999E3F-C612-9F42-2F60-60A3F018262F}"/>
              </a:ext>
            </a:extLst>
          </p:cNvPr>
          <p:cNvSpPr>
            <a:spLocks noGrp="1"/>
          </p:cNvSpPr>
          <p:nvPr>
            <p:ph type="body" sz="quarter" idx="15" hasCustomPrompt="1"/>
          </p:nvPr>
        </p:nvSpPr>
        <p:spPr>
          <a:xfrm>
            <a:off x="457200" y="4209306"/>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6" name="Percentage gezin 2">
            <a:extLst>
              <a:ext uri="{FF2B5EF4-FFF2-40B4-BE49-F238E27FC236}">
                <a16:creationId xmlns:a16="http://schemas.microsoft.com/office/drawing/2014/main" id="{7D1AE943-5E61-8215-FF49-44DED149BC8D}"/>
              </a:ext>
            </a:extLst>
          </p:cNvPr>
          <p:cNvSpPr>
            <a:spLocks noGrp="1"/>
          </p:cNvSpPr>
          <p:nvPr>
            <p:ph type="body" sz="quarter" idx="14" hasCustomPrompt="1"/>
          </p:nvPr>
        </p:nvSpPr>
        <p:spPr>
          <a:xfrm>
            <a:off x="457200" y="2864738"/>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5" name="Percentage gezin 1">
            <a:extLst>
              <a:ext uri="{FF2B5EF4-FFF2-40B4-BE49-F238E27FC236}">
                <a16:creationId xmlns:a16="http://schemas.microsoft.com/office/drawing/2014/main" id="{1B2381A6-D792-7218-964A-4EEB1B9CC22D}"/>
              </a:ext>
            </a:extLst>
          </p:cNvPr>
          <p:cNvSpPr>
            <a:spLocks noGrp="1"/>
          </p:cNvSpPr>
          <p:nvPr>
            <p:ph type="body" sz="quarter" idx="13" hasCustomPrompt="1"/>
          </p:nvPr>
        </p:nvSpPr>
        <p:spPr>
          <a:xfrm>
            <a:off x="457200" y="1520170"/>
            <a:ext cx="838200" cy="838200"/>
          </a:xfrm>
          <a:prstGeom prst="ellipse">
            <a:avLst/>
          </a:prstGeom>
          <a:solidFill>
            <a:schemeClr val="accent1"/>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Tree>
    <p:extLst>
      <p:ext uri="{BB962C8B-B14F-4D97-AF65-F5344CB8AC3E}">
        <p14:creationId xmlns:p14="http://schemas.microsoft.com/office/powerpoint/2010/main" val="1387212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ezin OKO">
    <p:spTree>
      <p:nvGrpSpPr>
        <p:cNvPr id="1" name=""/>
        <p:cNvGrpSpPr/>
        <p:nvPr/>
      </p:nvGrpSpPr>
      <p:grpSpPr>
        <a:xfrm>
          <a:off x="0" y="0"/>
          <a:ext cx="0" cy="0"/>
          <a:chOff x="0" y="0"/>
          <a:chExt cx="0" cy="0"/>
        </a:xfrm>
      </p:grpSpPr>
      <p:cxnSp>
        <p:nvCxnSpPr>
          <p:cNvPr id="6" name="Rechte verbindingslijn 5">
            <a:extLst>
              <a:ext uri="{FF2B5EF4-FFF2-40B4-BE49-F238E27FC236}">
                <a16:creationId xmlns:a16="http://schemas.microsoft.com/office/drawing/2014/main" id="{EB2671A6-4C57-EA8D-8E65-31E089320FD4}"/>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Rechte verbindingslijn 6" hidden="1">
            <a:extLst>
              <a:ext uri="{FF2B5EF4-FFF2-40B4-BE49-F238E27FC236}">
                <a16:creationId xmlns:a16="http://schemas.microsoft.com/office/drawing/2014/main" id="{617D2B0E-9D75-B817-57FA-E95D53B66417}"/>
              </a:ext>
            </a:extLst>
          </p:cNvPr>
          <p:cNvCxnSpPr>
            <a:cxnSpLocks/>
          </p:cNvCxnSpPr>
          <p:nvPr userDrawn="1"/>
        </p:nvCxnSpPr>
        <p:spPr>
          <a:xfrm flipV="1">
            <a:off x="8051825" y="1510474"/>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Rechthoek 9" hidden="1">
            <a:extLst>
              <a:ext uri="{FF2B5EF4-FFF2-40B4-BE49-F238E27FC236}">
                <a16:creationId xmlns:a16="http://schemas.microsoft.com/office/drawing/2014/main" id="{B9960E8F-57BD-3DCF-B371-0A6126CDD8DA}"/>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Rechthoek 13" hidden="1">
            <a:extLst>
              <a:ext uri="{FF2B5EF4-FFF2-40B4-BE49-F238E27FC236}">
                <a16:creationId xmlns:a16="http://schemas.microsoft.com/office/drawing/2014/main" id="{6C314E6A-C204-A841-92CA-87E155DB53E8}"/>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Rechthoek 14" hidden="1">
            <a:extLst>
              <a:ext uri="{FF2B5EF4-FFF2-40B4-BE49-F238E27FC236}">
                <a16:creationId xmlns:a16="http://schemas.microsoft.com/office/drawing/2014/main" id="{A6AD40A5-1A1D-9698-9442-A8638AAF036E}"/>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3" name="Tekstvak 32">
            <a:extLst>
              <a:ext uri="{FF2B5EF4-FFF2-40B4-BE49-F238E27FC236}">
                <a16:creationId xmlns:a16="http://schemas.microsoft.com/office/drawing/2014/main" id="{285F66EB-314B-6AD9-72DF-2654F84224BF}"/>
              </a:ext>
            </a:extLst>
          </p:cNvPr>
          <p:cNvSpPr txBox="1"/>
          <p:nvPr userDrawn="1"/>
        </p:nvSpPr>
        <p:spPr>
          <a:xfrm>
            <a:off x="6509522" y="1678039"/>
            <a:ext cx="4024212"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was in de afgelopen week 3 of meer dagen ‘s avonds na 10 uur niet thuis</a:t>
            </a:r>
          </a:p>
        </p:txBody>
      </p:sp>
      <p:sp>
        <p:nvSpPr>
          <p:cNvPr id="3" name="TextBox 1">
            <a:extLst>
              <a:ext uri="{FF2B5EF4-FFF2-40B4-BE49-F238E27FC236}">
                <a16:creationId xmlns:a16="http://schemas.microsoft.com/office/drawing/2014/main" id="{5E3233B5-6D13-671C-1735-B3AF8A2E3FE0}"/>
              </a:ext>
            </a:extLst>
          </p:cNvPr>
          <p:cNvSpPr txBox="1"/>
          <p:nvPr userDrawn="1"/>
        </p:nvSpPr>
        <p:spPr>
          <a:xfrm>
            <a:off x="457218" y="1513194"/>
            <a:ext cx="3420976" cy="122341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algn="l" defTabSz="839852" rtl="0" eaLnBrk="1" latinLnBrk="0" hangingPunct="1"/>
            <a:r>
              <a:rPr lang="en-US" sz="1050" b="0" kern="1200" dirty="0" err="1">
                <a:solidFill>
                  <a:schemeClr val="tx1"/>
                </a:solidFill>
                <a:latin typeface="Century Gothic" panose="020B0502020202020204" pitchFamily="34" charset="0"/>
                <a:ea typeface="+mn-ea"/>
                <a:cs typeface="Arial" panose="020B0604020202020204" pitchFamily="34" charset="0"/>
              </a:rPr>
              <a:t>Steun</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opvattingen</a:t>
            </a:r>
            <a:r>
              <a:rPr lang="en-US" sz="1050" b="0" kern="1200" dirty="0">
                <a:solidFill>
                  <a:schemeClr val="tx1"/>
                </a:solidFill>
                <a:latin typeface="Century Gothic" panose="020B0502020202020204" pitchFamily="34" charset="0"/>
                <a:ea typeface="+mn-ea"/>
                <a:cs typeface="Arial" panose="020B0604020202020204" pitchFamily="34" charset="0"/>
              </a:rPr>
              <a:t> en </a:t>
            </a:r>
            <a:r>
              <a:rPr lang="en-US" sz="1050" b="0" kern="1200" dirty="0" err="1">
                <a:solidFill>
                  <a:schemeClr val="tx1"/>
                </a:solidFill>
                <a:latin typeface="Century Gothic" panose="020B0502020202020204" pitchFamily="34" charset="0"/>
                <a:ea typeface="+mn-ea"/>
                <a:cs typeface="Arial" panose="020B0604020202020204" pitchFamily="34" charset="0"/>
              </a:rPr>
              <a:t>betrokkenheid</a:t>
            </a:r>
            <a:r>
              <a:rPr lang="en-US" sz="1050" b="0" kern="1200" dirty="0">
                <a:solidFill>
                  <a:schemeClr val="tx1"/>
                </a:solidFill>
                <a:latin typeface="Century Gothic" panose="020B0502020202020204" pitchFamily="34" charset="0"/>
                <a:ea typeface="+mn-ea"/>
                <a:cs typeface="Arial" panose="020B0604020202020204" pitchFamily="34" charset="0"/>
              </a:rPr>
              <a:t> van </a:t>
            </a:r>
            <a:r>
              <a:rPr lang="en-US" sz="1050" b="0" kern="1200" dirty="0" err="1">
                <a:solidFill>
                  <a:schemeClr val="tx1"/>
                </a:solidFill>
                <a:latin typeface="Century Gothic" panose="020B0502020202020204" pitchFamily="34" charset="0"/>
                <a:ea typeface="+mn-ea"/>
                <a:cs typeface="Arial" panose="020B0604020202020204" pitchFamily="34" charset="0"/>
              </a:rPr>
              <a:t>ouders</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hebben</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invloed</a:t>
            </a:r>
            <a:r>
              <a:rPr lang="en-US" sz="1050" b="0" kern="1200" dirty="0">
                <a:solidFill>
                  <a:schemeClr val="tx1"/>
                </a:solidFill>
                <a:latin typeface="Century Gothic" panose="020B0502020202020204" pitchFamily="34" charset="0"/>
                <a:ea typeface="+mn-ea"/>
                <a:cs typeface="Arial" panose="020B0604020202020204" pitchFamily="34" charset="0"/>
              </a:rPr>
              <a:t> op het </a:t>
            </a:r>
            <a:r>
              <a:rPr lang="en-US" sz="1050" b="0" kern="1200" dirty="0" err="1">
                <a:solidFill>
                  <a:schemeClr val="tx1"/>
                </a:solidFill>
                <a:latin typeface="Century Gothic" panose="020B0502020202020204" pitchFamily="34" charset="0"/>
                <a:ea typeface="+mn-ea"/>
                <a:cs typeface="Arial" panose="020B0604020202020204" pitchFamily="34" charset="0"/>
              </a:rPr>
              <a:t>gedrag</a:t>
            </a:r>
            <a:r>
              <a:rPr lang="en-US" sz="1050" b="0" kern="1200" dirty="0">
                <a:solidFill>
                  <a:schemeClr val="tx1"/>
                </a:solidFill>
                <a:latin typeface="Century Gothic" panose="020B0502020202020204" pitchFamily="34" charset="0"/>
                <a:ea typeface="+mn-ea"/>
                <a:cs typeface="Arial" panose="020B0604020202020204" pitchFamily="34" charset="0"/>
              </a:rPr>
              <a:t> van de </a:t>
            </a:r>
            <a:r>
              <a:rPr lang="en-US" sz="1050" b="0" kern="1200" dirty="0" err="1">
                <a:solidFill>
                  <a:schemeClr val="tx1"/>
                </a:solidFill>
                <a:latin typeface="Century Gothic" panose="020B0502020202020204" pitchFamily="34" charset="0"/>
                <a:ea typeface="+mn-ea"/>
                <a:cs typeface="Arial" panose="020B0604020202020204" pitchFamily="34" charset="0"/>
              </a:rPr>
              <a:t>jongere</a:t>
            </a:r>
            <a:r>
              <a:rPr lang="en-US" sz="1050" b="0" kern="1200" dirty="0">
                <a:solidFill>
                  <a:schemeClr val="tx1"/>
                </a:solidFill>
                <a:latin typeface="Century Gothic" panose="020B0502020202020204" pitchFamily="34" charset="0"/>
                <a:ea typeface="+mn-ea"/>
                <a:cs typeface="Arial" panose="020B0604020202020204" pitchFamily="34" charset="0"/>
              </a:rPr>
              <a:t>. </a:t>
            </a:r>
          </a:p>
          <a:p>
            <a:pPr marL="0" algn="l" defTabSz="839852" rtl="0" eaLnBrk="1" latinLnBrk="0" hangingPunct="1"/>
            <a:endParaRPr lang="en-US" sz="1050" b="0" kern="120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en-US" sz="1050" b="0" kern="1200" dirty="0">
                <a:solidFill>
                  <a:schemeClr val="tx1"/>
                </a:solidFill>
                <a:latin typeface="Century Gothic" panose="020B0502020202020204" pitchFamily="34" charset="0"/>
                <a:ea typeface="+mn-ea"/>
                <a:cs typeface="Arial" panose="020B0604020202020204" pitchFamily="34" charset="0"/>
              </a:rPr>
              <a:t>Er is </a:t>
            </a:r>
            <a:r>
              <a:rPr lang="en-US" sz="1050" b="0" kern="1200" dirty="0" err="1">
                <a:solidFill>
                  <a:schemeClr val="tx1"/>
                </a:solidFill>
                <a:latin typeface="Century Gothic" panose="020B0502020202020204" pitchFamily="34" charset="0"/>
                <a:ea typeface="+mn-ea"/>
                <a:cs typeface="Arial" panose="020B0604020202020204" pitchFamily="34" charset="0"/>
              </a:rPr>
              <a:t>gevraagd</a:t>
            </a:r>
            <a:r>
              <a:rPr lang="en-US" sz="1050" b="0" kern="1200" dirty="0">
                <a:solidFill>
                  <a:schemeClr val="tx1"/>
                </a:solidFill>
                <a:latin typeface="Century Gothic" panose="020B0502020202020204" pitchFamily="34" charset="0"/>
                <a:ea typeface="+mn-ea"/>
                <a:cs typeface="Arial" panose="020B0604020202020204" pitchFamily="34" charset="0"/>
              </a:rPr>
              <a:t>  in </a:t>
            </a:r>
            <a:r>
              <a:rPr lang="en-US" sz="1050" b="0" kern="1200" dirty="0" err="1">
                <a:solidFill>
                  <a:schemeClr val="tx1"/>
                </a:solidFill>
                <a:latin typeface="Century Gothic" panose="020B0502020202020204" pitchFamily="34" charset="0"/>
                <a:ea typeface="+mn-ea"/>
                <a:cs typeface="Arial" panose="020B0604020202020204" pitchFamily="34" charset="0"/>
              </a:rPr>
              <a:t>hoeverre</a:t>
            </a:r>
            <a:r>
              <a:rPr lang="en-US" sz="1050" b="0" kern="1200" dirty="0">
                <a:solidFill>
                  <a:schemeClr val="tx1"/>
                </a:solidFill>
                <a:latin typeface="Century Gothic" panose="020B0502020202020204" pitchFamily="34" charset="0"/>
                <a:ea typeface="+mn-ea"/>
                <a:cs typeface="Arial" panose="020B0604020202020204" pitchFamily="34" charset="0"/>
              </a:rPr>
              <a:t> de </a:t>
            </a:r>
            <a:r>
              <a:rPr lang="en-US" sz="1050" b="0" kern="1200" dirty="0" err="1">
                <a:solidFill>
                  <a:schemeClr val="tx1"/>
                </a:solidFill>
                <a:latin typeface="Century Gothic" panose="020B0502020202020204" pitchFamily="34" charset="0"/>
                <a:ea typeface="+mn-ea"/>
                <a:cs typeface="Arial" panose="020B0604020202020204" pitchFamily="34" charset="0"/>
              </a:rPr>
              <a:t>jongere</a:t>
            </a:r>
            <a:r>
              <a:rPr lang="en-US" sz="1050" b="0" kern="1200" dirty="0">
                <a:solidFill>
                  <a:schemeClr val="tx1"/>
                </a:solidFill>
                <a:latin typeface="Century Gothic" panose="020B0502020202020204" pitchFamily="34" charset="0"/>
                <a:ea typeface="+mn-ea"/>
                <a:cs typeface="Arial" panose="020B0604020202020204" pitchFamily="34" charset="0"/>
              </a:rPr>
              <a:t> 's </a:t>
            </a:r>
            <a:r>
              <a:rPr lang="en-US" sz="1050" b="0" kern="1200" dirty="0" err="1">
                <a:solidFill>
                  <a:schemeClr val="tx1"/>
                </a:solidFill>
                <a:latin typeface="Century Gothic" panose="020B0502020202020204" pitchFamily="34" charset="0"/>
                <a:ea typeface="+mn-ea"/>
                <a:cs typeface="Arial" panose="020B0604020202020204" pitchFamily="34" charset="0"/>
              </a:rPr>
              <a:t>avonds</a:t>
            </a:r>
            <a:r>
              <a:rPr lang="en-US" sz="1050" b="0" kern="1200" dirty="0">
                <a:solidFill>
                  <a:schemeClr val="tx1"/>
                </a:solidFill>
                <a:latin typeface="Century Gothic" panose="020B0502020202020204" pitchFamily="34" charset="0"/>
                <a:ea typeface="+mn-ea"/>
                <a:cs typeface="Arial" panose="020B0604020202020204" pitchFamily="34" charset="0"/>
              </a:rPr>
              <a:t> van huis is en </a:t>
            </a:r>
            <a:r>
              <a:rPr lang="en-US" sz="1050" b="0" kern="1200" dirty="0" err="1">
                <a:solidFill>
                  <a:schemeClr val="tx1"/>
                </a:solidFill>
                <a:latin typeface="Century Gothic" panose="020B0502020202020204" pitchFamily="34" charset="0"/>
                <a:ea typeface="+mn-ea"/>
                <a:cs typeface="Arial" panose="020B0604020202020204" pitchFamily="34" charset="0"/>
              </a:rPr>
              <a:t>naar</a:t>
            </a:r>
            <a:r>
              <a:rPr lang="en-US" sz="1050" b="0" kern="1200" dirty="0">
                <a:solidFill>
                  <a:schemeClr val="tx1"/>
                </a:solidFill>
                <a:latin typeface="Century Gothic" panose="020B0502020202020204" pitchFamily="34" charset="0"/>
                <a:ea typeface="+mn-ea"/>
                <a:cs typeface="Arial" panose="020B0604020202020204" pitchFamily="34" charset="0"/>
              </a:rPr>
              <a:t> de </a:t>
            </a:r>
            <a:r>
              <a:rPr lang="en-US" sz="1050" b="0" kern="1200" dirty="0" err="1">
                <a:solidFill>
                  <a:schemeClr val="tx1"/>
                </a:solidFill>
                <a:latin typeface="Century Gothic" panose="020B0502020202020204" pitchFamily="34" charset="0"/>
                <a:ea typeface="+mn-ea"/>
                <a:cs typeface="Arial" panose="020B0604020202020204" pitchFamily="34" charset="0"/>
              </a:rPr>
              <a:t>relatie</a:t>
            </a:r>
            <a:r>
              <a:rPr lang="en-US" sz="1050" b="0" kern="1200" dirty="0">
                <a:solidFill>
                  <a:schemeClr val="tx1"/>
                </a:solidFill>
                <a:latin typeface="Century Gothic" panose="020B0502020202020204" pitchFamily="34" charset="0"/>
                <a:ea typeface="+mn-ea"/>
                <a:cs typeface="Arial" panose="020B0604020202020204" pitchFamily="34" charset="0"/>
              </a:rPr>
              <a:t> die </a:t>
            </a:r>
            <a:r>
              <a:rPr lang="en-US" sz="1050" b="0" kern="1200" dirty="0" err="1">
                <a:solidFill>
                  <a:schemeClr val="tx1"/>
                </a:solidFill>
                <a:latin typeface="Century Gothic" panose="020B0502020202020204" pitchFamily="34" charset="0"/>
                <a:ea typeface="+mn-ea"/>
                <a:cs typeface="Arial" panose="020B0604020202020204" pitchFamily="34" charset="0"/>
              </a:rPr>
              <a:t>jongeren</a:t>
            </a:r>
            <a:r>
              <a:rPr lang="en-US" sz="1050" b="0" kern="1200" dirty="0">
                <a:solidFill>
                  <a:schemeClr val="tx1"/>
                </a:solidFill>
                <a:latin typeface="Century Gothic" panose="020B0502020202020204" pitchFamily="34" charset="0"/>
                <a:ea typeface="+mn-ea"/>
                <a:cs typeface="Arial" panose="020B0604020202020204" pitchFamily="34" charset="0"/>
              </a:rPr>
              <a:t> met </a:t>
            </a:r>
            <a:r>
              <a:rPr lang="en-US" sz="1050" b="0" kern="1200" dirty="0" err="1">
                <a:solidFill>
                  <a:schemeClr val="tx1"/>
                </a:solidFill>
                <a:latin typeface="Century Gothic" panose="020B0502020202020204" pitchFamily="34" charset="0"/>
                <a:ea typeface="+mn-ea"/>
                <a:cs typeface="Arial" panose="020B0604020202020204" pitchFamily="34" charset="0"/>
              </a:rPr>
              <a:t>hun</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ouders</a:t>
            </a:r>
            <a:r>
              <a:rPr lang="en-US" sz="1050" b="0" kern="1200" dirty="0">
                <a:solidFill>
                  <a:schemeClr val="tx1"/>
                </a:solidFill>
                <a:latin typeface="Century Gothic" panose="020B0502020202020204" pitchFamily="34" charset="0"/>
                <a:ea typeface="+mn-ea"/>
                <a:cs typeface="Arial" panose="020B0604020202020204" pitchFamily="34" charset="0"/>
              </a:rPr>
              <a:t>/</a:t>
            </a:r>
            <a:r>
              <a:rPr lang="en-US" sz="1050" b="0" kern="1200" dirty="0" err="1">
                <a:solidFill>
                  <a:schemeClr val="tx1"/>
                </a:solidFill>
                <a:latin typeface="Century Gothic" panose="020B0502020202020204" pitchFamily="34" charset="0"/>
                <a:ea typeface="+mn-ea"/>
                <a:cs typeface="Arial" panose="020B0604020202020204" pitchFamily="34" charset="0"/>
              </a:rPr>
              <a:t>verzorgers</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hebben</a:t>
            </a:r>
            <a:endParaRPr lang="en-US" sz="1050" b="0" kern="1200" dirty="0">
              <a:solidFill>
                <a:schemeClr val="tx1"/>
              </a:solidFill>
              <a:latin typeface="Century Gothic" panose="020B0502020202020204" pitchFamily="34" charset="0"/>
              <a:ea typeface="+mn-ea"/>
              <a:cs typeface="Arial" panose="020B0604020202020204" pitchFamily="34" charset="0"/>
            </a:endParaRPr>
          </a:p>
        </p:txBody>
      </p:sp>
      <p:sp>
        <p:nvSpPr>
          <p:cNvPr id="2" name="Rectangle 16">
            <a:extLst>
              <a:ext uri="{FF2B5EF4-FFF2-40B4-BE49-F238E27FC236}">
                <a16:creationId xmlns:a16="http://schemas.microsoft.com/office/drawing/2014/main" id="{4B5A45BB-80B5-73BF-FC9F-4223CC528737}"/>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Gezin OKO</a:t>
            </a:r>
          </a:p>
        </p:txBody>
      </p:sp>
      <p:sp>
        <p:nvSpPr>
          <p:cNvPr id="4" name="Rectangle 16">
            <a:extLst>
              <a:ext uri="{FF2B5EF4-FFF2-40B4-BE49-F238E27FC236}">
                <a16:creationId xmlns:a16="http://schemas.microsoft.com/office/drawing/2014/main" id="{EFF1B14F-18F7-4044-4D12-0D32740F4BFE}"/>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38" name="Grafiek gezin">
            <a:extLst>
              <a:ext uri="{FF2B5EF4-FFF2-40B4-BE49-F238E27FC236}">
                <a16:creationId xmlns:a16="http://schemas.microsoft.com/office/drawing/2014/main" id="{B7F8EBED-2DFC-E921-9D36-C0D59E3829E0}"/>
              </a:ext>
            </a:extLst>
          </p:cNvPr>
          <p:cNvSpPr>
            <a:spLocks noGrp="1"/>
          </p:cNvSpPr>
          <p:nvPr>
            <p:ph type="chart" sz="quarter" idx="14"/>
          </p:nvPr>
        </p:nvSpPr>
        <p:spPr>
          <a:xfrm>
            <a:off x="4368757" y="2792074"/>
            <a:ext cx="7365970" cy="3600000"/>
          </a:xfrm>
          <a:prstGeom prst="rect">
            <a:avLst/>
          </a:prstGeom>
        </p:spPr>
        <p:txBody>
          <a:bodyPr/>
          <a:lstStyle>
            <a:lvl1pPr marL="0" indent="0">
              <a:buNone/>
              <a:defRPr/>
            </a:lvl1pPr>
          </a:lstStyle>
          <a:p>
            <a:endParaRPr lang="nl-NL" dirty="0"/>
          </a:p>
        </p:txBody>
      </p:sp>
      <p:sp>
        <p:nvSpPr>
          <p:cNvPr id="34" name="Percentage niet thuis">
            <a:extLst>
              <a:ext uri="{FF2B5EF4-FFF2-40B4-BE49-F238E27FC236}">
                <a16:creationId xmlns:a16="http://schemas.microsoft.com/office/drawing/2014/main" id="{2B3ADC1B-9DF3-E97E-D245-7B7EEAC1F05E}"/>
              </a:ext>
            </a:extLst>
          </p:cNvPr>
          <p:cNvSpPr>
            <a:spLocks noGrp="1"/>
          </p:cNvSpPr>
          <p:nvPr>
            <p:ph type="body" sz="quarter" idx="13" hasCustomPrompt="1"/>
          </p:nvPr>
        </p:nvSpPr>
        <p:spPr>
          <a:xfrm>
            <a:off x="5671322" y="1520549"/>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Tree>
    <p:extLst>
      <p:ext uri="{BB962C8B-B14F-4D97-AF65-F5344CB8AC3E}">
        <p14:creationId xmlns:p14="http://schemas.microsoft.com/office/powerpoint/2010/main" val="953332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chool">
    <p:spTree>
      <p:nvGrpSpPr>
        <p:cNvPr id="1" name=""/>
        <p:cNvGrpSpPr/>
        <p:nvPr/>
      </p:nvGrpSpPr>
      <p:grpSpPr>
        <a:xfrm>
          <a:off x="0" y="0"/>
          <a:ext cx="0" cy="0"/>
          <a:chOff x="0" y="0"/>
          <a:chExt cx="0" cy="0"/>
        </a:xfrm>
      </p:grpSpPr>
      <p:sp>
        <p:nvSpPr>
          <p:cNvPr id="6" name="Rectangle 16">
            <a:extLst>
              <a:ext uri="{FF2B5EF4-FFF2-40B4-BE49-F238E27FC236}">
                <a16:creationId xmlns:a16="http://schemas.microsoft.com/office/drawing/2014/main" id="{623A811D-D64D-05CF-4309-F58DABF7FAA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2. School</a:t>
            </a:r>
          </a:p>
        </p:txBody>
      </p:sp>
      <p:sp>
        <p:nvSpPr>
          <p:cNvPr id="7" name="Rectangle 16">
            <a:extLst>
              <a:ext uri="{FF2B5EF4-FFF2-40B4-BE49-F238E27FC236}">
                <a16:creationId xmlns:a16="http://schemas.microsoft.com/office/drawing/2014/main" id="{4A2D4A77-5D5D-1CD5-5264-00420710E4B9}"/>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8" name="Rechte verbindingslijn 7">
            <a:extLst>
              <a:ext uri="{FF2B5EF4-FFF2-40B4-BE49-F238E27FC236}">
                <a16:creationId xmlns:a16="http://schemas.microsoft.com/office/drawing/2014/main" id="{4EBBC388-6203-4103-0F55-DC5BDB6D0BF4}"/>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Rechte verbindingslijn 8">
            <a:extLst>
              <a:ext uri="{FF2B5EF4-FFF2-40B4-BE49-F238E27FC236}">
                <a16:creationId xmlns:a16="http://schemas.microsoft.com/office/drawing/2014/main" id="{424C6457-282A-BC97-441C-833F23E9AB8C}"/>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Rechthoek 9" hidden="1">
            <a:extLst>
              <a:ext uri="{FF2B5EF4-FFF2-40B4-BE49-F238E27FC236}">
                <a16:creationId xmlns:a16="http://schemas.microsoft.com/office/drawing/2014/main" id="{9CE902B1-2428-39F7-E897-006B2D2185C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Rechthoek 10" hidden="1">
            <a:extLst>
              <a:ext uri="{FF2B5EF4-FFF2-40B4-BE49-F238E27FC236}">
                <a16:creationId xmlns:a16="http://schemas.microsoft.com/office/drawing/2014/main" id="{71B5B0DE-2A03-5D06-0A1F-4F2A6BFCFB1F}"/>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Rechthoek 13" hidden="1">
            <a:extLst>
              <a:ext uri="{FF2B5EF4-FFF2-40B4-BE49-F238E27FC236}">
                <a16:creationId xmlns:a16="http://schemas.microsoft.com/office/drawing/2014/main" id="{6982CEA3-186B-F917-C1B8-B003643EAECD}"/>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5" name="TextBox 1">
            <a:extLst>
              <a:ext uri="{FF2B5EF4-FFF2-40B4-BE49-F238E27FC236}">
                <a16:creationId xmlns:a16="http://schemas.microsoft.com/office/drawing/2014/main" id="{4BEFB0FC-6068-D09D-E746-9ED1F84593F8}"/>
              </a:ext>
            </a:extLst>
          </p:cNvPr>
          <p:cNvSpPr txBox="1"/>
          <p:nvPr userDrawn="1"/>
        </p:nvSpPr>
        <p:spPr>
          <a:xfrm>
            <a:off x="455475" y="1519200"/>
            <a:ext cx="3454371" cy="219290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Jongeren brengen een groot deel van hun tijd door op school. Op school doen jongeren kennis en vaardigheden op die belangrijk zijn voor hun ontwikkeling. Maar ook doen ze sociale contacten op en maken ze vrienden. </a:t>
            </a:r>
          </a:p>
          <a:p>
            <a:pPr marL="0" algn="l" defTabSz="839852" rtl="0" eaLnBrk="1" latinLnBrk="0" hangingPunct="1"/>
            <a:endParaRPr lang="nl-NL" sz="1050" b="0" kern="1200" noProof="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Wanneer jongeren worden gepest, kan dit negatieve gevolgen hebben voor hun sociaal-emotionele gezondheid.</a:t>
            </a:r>
          </a:p>
          <a:p>
            <a:pPr marL="0" algn="l" defTabSz="839852" rtl="0" eaLnBrk="1" latinLnBrk="0" hangingPunct="1"/>
            <a:endParaRPr lang="nl-NL" sz="1050" b="0" kern="1200" noProof="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en-US" sz="1050" b="0" kern="1200" dirty="0">
                <a:solidFill>
                  <a:schemeClr val="tx1"/>
                </a:solidFill>
                <a:latin typeface="Century Gothic" panose="020B0502020202020204" pitchFamily="34" charset="0"/>
                <a:ea typeface="+mn-ea"/>
                <a:cs typeface="Arial" panose="020B0604020202020204" pitchFamily="34" charset="0"/>
              </a:rPr>
              <a:t>In de monitor is </a:t>
            </a:r>
            <a:r>
              <a:rPr lang="nl-NL" sz="1050" b="0" kern="1200" noProof="0" dirty="0">
                <a:solidFill>
                  <a:schemeClr val="tx1"/>
                </a:solidFill>
                <a:latin typeface="Century Gothic" panose="020B0502020202020204" pitchFamily="34" charset="0"/>
                <a:ea typeface="+mn-ea"/>
                <a:cs typeface="Arial" panose="020B0604020202020204" pitchFamily="34" charset="0"/>
              </a:rPr>
              <a:t>gevraagd naar de schoolbeleving, ziekteverzuim, spijbelen </a:t>
            </a:r>
            <a:r>
              <a:rPr lang="en-US" sz="1050" b="0" kern="1200" dirty="0">
                <a:solidFill>
                  <a:schemeClr val="tx1"/>
                </a:solidFill>
                <a:latin typeface="Century Gothic" panose="020B0502020202020204" pitchFamily="34" charset="0"/>
                <a:ea typeface="+mn-ea"/>
                <a:cs typeface="Arial" panose="020B0604020202020204" pitchFamily="34" charset="0"/>
              </a:rPr>
              <a:t>en </a:t>
            </a:r>
            <a:r>
              <a:rPr lang="nl-NL" sz="1050" b="0" kern="1200" noProof="0" dirty="0">
                <a:solidFill>
                  <a:schemeClr val="tx1"/>
                </a:solidFill>
                <a:latin typeface="Century Gothic" panose="020B0502020202020204" pitchFamily="34" charset="0"/>
                <a:ea typeface="+mn-ea"/>
                <a:cs typeface="Arial" panose="020B0604020202020204" pitchFamily="34" charset="0"/>
              </a:rPr>
              <a:t>pesten</a:t>
            </a:r>
            <a:r>
              <a:rPr lang="en-US" sz="1050" b="0" kern="1200" dirty="0">
                <a:solidFill>
                  <a:schemeClr val="tx1"/>
                </a:solidFill>
                <a:latin typeface="Century Gothic" panose="020B0502020202020204" pitchFamily="34" charset="0"/>
                <a:ea typeface="+mn-ea"/>
                <a:cs typeface="Arial" panose="020B0604020202020204" pitchFamily="34" charset="0"/>
              </a:rPr>
              <a:t>.</a:t>
            </a:r>
          </a:p>
        </p:txBody>
      </p:sp>
      <p:sp>
        <p:nvSpPr>
          <p:cNvPr id="4" name="Grafiek pesten">
            <a:extLst>
              <a:ext uri="{FF2B5EF4-FFF2-40B4-BE49-F238E27FC236}">
                <a16:creationId xmlns:a16="http://schemas.microsoft.com/office/drawing/2014/main" id="{DD5BEB99-7026-F31A-DCB0-D675FCF9957D}"/>
              </a:ext>
            </a:extLst>
          </p:cNvPr>
          <p:cNvSpPr>
            <a:spLocks noGrp="1"/>
          </p:cNvSpPr>
          <p:nvPr>
            <p:ph type="chart" sz="quarter" idx="17"/>
          </p:nvPr>
        </p:nvSpPr>
        <p:spPr>
          <a:xfrm>
            <a:off x="8278668" y="4024800"/>
            <a:ext cx="3454371" cy="2376000"/>
          </a:xfrm>
          <a:prstGeom prst="rect">
            <a:avLst/>
          </a:prstGeom>
        </p:spPr>
        <p:txBody>
          <a:bodyPr/>
          <a:lstStyle>
            <a:lvl1pPr marL="0" indent="0">
              <a:buNone/>
              <a:defRPr/>
            </a:lvl1pPr>
          </a:lstStyle>
          <a:p>
            <a:endParaRPr lang="nl-NL"/>
          </a:p>
        </p:txBody>
      </p:sp>
      <p:sp>
        <p:nvSpPr>
          <p:cNvPr id="3" name="Grafiek spijbelen">
            <a:extLst>
              <a:ext uri="{FF2B5EF4-FFF2-40B4-BE49-F238E27FC236}">
                <a16:creationId xmlns:a16="http://schemas.microsoft.com/office/drawing/2014/main" id="{9D425F28-A08D-2E93-F585-7DCB06C12ED1}"/>
              </a:ext>
            </a:extLst>
          </p:cNvPr>
          <p:cNvSpPr>
            <a:spLocks noGrp="1"/>
          </p:cNvSpPr>
          <p:nvPr>
            <p:ph type="chart" sz="quarter" idx="16"/>
          </p:nvPr>
        </p:nvSpPr>
        <p:spPr>
          <a:xfrm>
            <a:off x="4370400" y="4024800"/>
            <a:ext cx="3456000" cy="2376000"/>
          </a:xfrm>
          <a:prstGeom prst="rect">
            <a:avLst/>
          </a:prstGeom>
        </p:spPr>
        <p:txBody>
          <a:bodyPr/>
          <a:lstStyle>
            <a:lvl1pPr marL="0" indent="0">
              <a:buNone/>
              <a:defRPr/>
            </a:lvl1pPr>
          </a:lstStyle>
          <a:p>
            <a:endParaRPr lang="nl-NL"/>
          </a:p>
        </p:txBody>
      </p:sp>
      <p:sp>
        <p:nvSpPr>
          <p:cNvPr id="2" name="Grafiek ziekteverzuim">
            <a:extLst>
              <a:ext uri="{FF2B5EF4-FFF2-40B4-BE49-F238E27FC236}">
                <a16:creationId xmlns:a16="http://schemas.microsoft.com/office/drawing/2014/main" id="{09AC8F95-77A3-29B6-B4DC-EAC838C4B242}"/>
              </a:ext>
            </a:extLst>
          </p:cNvPr>
          <p:cNvSpPr>
            <a:spLocks noGrp="1"/>
          </p:cNvSpPr>
          <p:nvPr>
            <p:ph type="chart" sz="quarter" idx="15"/>
          </p:nvPr>
        </p:nvSpPr>
        <p:spPr>
          <a:xfrm>
            <a:off x="8280294" y="1519200"/>
            <a:ext cx="3454373" cy="2376000"/>
          </a:xfrm>
          <a:prstGeom prst="rect">
            <a:avLst/>
          </a:prstGeom>
        </p:spPr>
        <p:txBody>
          <a:bodyPr/>
          <a:lstStyle>
            <a:lvl1pPr marL="0" indent="0">
              <a:buNone/>
              <a:defRPr/>
            </a:lvl1pPr>
          </a:lstStyle>
          <a:p>
            <a:endParaRPr lang="nl-NL"/>
          </a:p>
        </p:txBody>
      </p:sp>
      <p:sp>
        <p:nvSpPr>
          <p:cNvPr id="38" name="Grafiek schoolbeleving">
            <a:extLst>
              <a:ext uri="{FF2B5EF4-FFF2-40B4-BE49-F238E27FC236}">
                <a16:creationId xmlns:a16="http://schemas.microsoft.com/office/drawing/2014/main" id="{B7F8EBED-2DFC-E921-9D36-C0D59E3829E0}"/>
              </a:ext>
            </a:extLst>
          </p:cNvPr>
          <p:cNvSpPr>
            <a:spLocks noGrp="1"/>
          </p:cNvSpPr>
          <p:nvPr>
            <p:ph type="chart" sz="quarter" idx="14"/>
          </p:nvPr>
        </p:nvSpPr>
        <p:spPr>
          <a:xfrm>
            <a:off x="4368813" y="1519200"/>
            <a:ext cx="3454374"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601542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chool OKO">
    <p:spTree>
      <p:nvGrpSpPr>
        <p:cNvPr id="1" name=""/>
        <p:cNvGrpSpPr/>
        <p:nvPr/>
      </p:nvGrpSpPr>
      <p:grpSpPr>
        <a:xfrm>
          <a:off x="0" y="0"/>
          <a:ext cx="0" cy="0"/>
          <a:chOff x="0" y="0"/>
          <a:chExt cx="0" cy="0"/>
        </a:xfrm>
      </p:grpSpPr>
      <p:sp>
        <p:nvSpPr>
          <p:cNvPr id="7" name="Rectangle 16">
            <a:extLst>
              <a:ext uri="{FF2B5EF4-FFF2-40B4-BE49-F238E27FC236}">
                <a16:creationId xmlns:a16="http://schemas.microsoft.com/office/drawing/2014/main" id="{28B0E0AF-56FA-B90F-C70F-31CE5DD79402}"/>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2. School OKO</a:t>
            </a:r>
          </a:p>
        </p:txBody>
      </p:sp>
      <p:sp>
        <p:nvSpPr>
          <p:cNvPr id="8" name="Rectangle 16">
            <a:extLst>
              <a:ext uri="{FF2B5EF4-FFF2-40B4-BE49-F238E27FC236}">
                <a16:creationId xmlns:a16="http://schemas.microsoft.com/office/drawing/2014/main" id="{C8FF4879-212C-D941-2604-B2BD54A17402}"/>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9" name="Rechte verbindingslijn 8" hidden="1">
            <a:extLst>
              <a:ext uri="{FF2B5EF4-FFF2-40B4-BE49-F238E27FC236}">
                <a16:creationId xmlns:a16="http://schemas.microsoft.com/office/drawing/2014/main" id="{B3CFF46E-1E53-7C2B-1F88-ABBF5B7A401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0" name="Rechte verbindingslijn 9">
            <a:extLst>
              <a:ext uri="{FF2B5EF4-FFF2-40B4-BE49-F238E27FC236}">
                <a16:creationId xmlns:a16="http://schemas.microsoft.com/office/drawing/2014/main" id="{5639E6EE-880A-DD16-E756-AD6F16C6254D}"/>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hoek 10" hidden="1">
            <a:extLst>
              <a:ext uri="{FF2B5EF4-FFF2-40B4-BE49-F238E27FC236}">
                <a16:creationId xmlns:a16="http://schemas.microsoft.com/office/drawing/2014/main" id="{A02D192D-D6BB-9FEA-77EE-1179756D283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2" name="Rechthoek 11" hidden="1">
            <a:extLst>
              <a:ext uri="{FF2B5EF4-FFF2-40B4-BE49-F238E27FC236}">
                <a16:creationId xmlns:a16="http://schemas.microsoft.com/office/drawing/2014/main" id="{C818CE4F-439C-3AD9-8AA3-F5E68A1720AC}"/>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2">
            <a:extLst>
              <a:ext uri="{FF2B5EF4-FFF2-40B4-BE49-F238E27FC236}">
                <a16:creationId xmlns:a16="http://schemas.microsoft.com/office/drawing/2014/main" id="{BFA7E9BC-6AF3-5BD9-6CF0-4DB1B18BFCC5}"/>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8" name="Grafiek schoolbeleving OKO">
            <a:extLst>
              <a:ext uri="{FF2B5EF4-FFF2-40B4-BE49-F238E27FC236}">
                <a16:creationId xmlns:a16="http://schemas.microsoft.com/office/drawing/2014/main" id="{B7F8EBED-2DFC-E921-9D36-C0D59E3829E0}"/>
              </a:ext>
            </a:extLst>
          </p:cNvPr>
          <p:cNvSpPr>
            <a:spLocks noGrp="1"/>
          </p:cNvSpPr>
          <p:nvPr>
            <p:ph type="chart" sz="quarter" idx="14"/>
          </p:nvPr>
        </p:nvSpPr>
        <p:spPr>
          <a:xfrm>
            <a:off x="457217" y="1519200"/>
            <a:ext cx="7365967" cy="488063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17029148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ezondheid en Geluk">
    <p:spTree>
      <p:nvGrpSpPr>
        <p:cNvPr id="1" name=""/>
        <p:cNvGrpSpPr/>
        <p:nvPr/>
      </p:nvGrpSpPr>
      <p:grpSpPr>
        <a:xfrm>
          <a:off x="0" y="0"/>
          <a:ext cx="0" cy="0"/>
          <a:chOff x="0" y="0"/>
          <a:chExt cx="0" cy="0"/>
        </a:xfrm>
      </p:grpSpPr>
      <p:sp>
        <p:nvSpPr>
          <p:cNvPr id="11" name="Rectangle 16">
            <a:extLst>
              <a:ext uri="{FF2B5EF4-FFF2-40B4-BE49-F238E27FC236}">
                <a16:creationId xmlns:a16="http://schemas.microsoft.com/office/drawing/2014/main" id="{FF6D8850-0085-C881-9582-A2B3710ACD7E}"/>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3. Gezondheid en geluk</a:t>
            </a:r>
          </a:p>
        </p:txBody>
      </p:sp>
      <p:sp>
        <p:nvSpPr>
          <p:cNvPr id="15" name="Rectangle 16">
            <a:extLst>
              <a:ext uri="{FF2B5EF4-FFF2-40B4-BE49-F238E27FC236}">
                <a16:creationId xmlns:a16="http://schemas.microsoft.com/office/drawing/2014/main" id="{A763C116-2583-57EA-96E0-7AC9A37C1DA3}"/>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16" name="Rechte verbindingslijn 15">
            <a:extLst>
              <a:ext uri="{FF2B5EF4-FFF2-40B4-BE49-F238E27FC236}">
                <a16:creationId xmlns:a16="http://schemas.microsoft.com/office/drawing/2014/main" id="{A547F1BE-A357-0035-C17F-79B51F1A243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8" name="Rechte verbindingslijn 17">
            <a:extLst>
              <a:ext uri="{FF2B5EF4-FFF2-40B4-BE49-F238E27FC236}">
                <a16:creationId xmlns:a16="http://schemas.microsoft.com/office/drawing/2014/main" id="{2BDC6982-5E05-D0D8-2BEA-A731689CD53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9" name="Rechthoek 18" hidden="1">
            <a:extLst>
              <a:ext uri="{FF2B5EF4-FFF2-40B4-BE49-F238E27FC236}">
                <a16:creationId xmlns:a16="http://schemas.microsoft.com/office/drawing/2014/main" id="{9C90250F-66E0-5F0D-21FB-2DF018B715DD}"/>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Rechthoek 20" hidden="1">
            <a:extLst>
              <a:ext uri="{FF2B5EF4-FFF2-40B4-BE49-F238E27FC236}">
                <a16:creationId xmlns:a16="http://schemas.microsoft.com/office/drawing/2014/main" id="{215ED514-AADD-15D2-FE3F-BD5C26AA1DCE}"/>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Rechthoek 21" hidden="1">
            <a:extLst>
              <a:ext uri="{FF2B5EF4-FFF2-40B4-BE49-F238E27FC236}">
                <a16:creationId xmlns:a16="http://schemas.microsoft.com/office/drawing/2014/main" id="{D2C6E18D-CC15-2012-4379-CBDD6E8758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Tekstvak 9">
            <a:extLst>
              <a:ext uri="{FF2B5EF4-FFF2-40B4-BE49-F238E27FC236}">
                <a16:creationId xmlns:a16="http://schemas.microsoft.com/office/drawing/2014/main" id="{C41DE5DE-AB70-720A-1D42-E507A0A8F0E0}"/>
              </a:ext>
            </a:extLst>
          </p:cNvPr>
          <p:cNvSpPr txBox="1"/>
          <p:nvPr userDrawn="1"/>
        </p:nvSpPr>
        <p:spPr>
          <a:xfrm>
            <a:off x="457219" y="1519200"/>
            <a:ext cx="3454320" cy="2516073"/>
          </a:xfrm>
          <a:prstGeom prst="rect">
            <a:avLst/>
          </a:prstGeom>
          <a:noFill/>
        </p:spPr>
        <p:txBody>
          <a:bodyPr wrap="square" rtlCol="0">
            <a:spAutoFit/>
          </a:bodyPr>
          <a:lstStyle/>
          <a:p>
            <a:pPr marL="0" algn="l" defTabSz="839852" rtl="0" eaLnBrk="1" latinLnBrk="0" hangingPunct="1"/>
            <a:r>
              <a:rPr lang="nl-NL" sz="1050" kern="1200" dirty="0">
                <a:solidFill>
                  <a:schemeClr val="tx1"/>
                </a:solidFill>
                <a:latin typeface="Century Gothic" panose="020B0502020202020204" pitchFamily="34" charset="0"/>
                <a:ea typeface="+mn-ea"/>
                <a:cs typeface="+mn-cs"/>
              </a:rPr>
              <a:t>Gezondheid is meer dan de afwezigheid van lichamelijke klachten. Jongeren kunnen zelf het beste aangeven hoe zij hun gezondheid ervaren. Dit is een betrouwbare indicator voor de algehele gezondheidstoestand van jongeren. Uit de resultaten van de monitor blijkt dat de meerderheid van de jongeren de eigen gezondheid als (zeer) goed ervaart. Het percentage is wel gedaald ten opzichte van 2021.</a:t>
            </a:r>
          </a:p>
          <a:p>
            <a:pPr marL="0" algn="l" defTabSz="839852" rtl="0" eaLnBrk="1" latinLnBrk="0" hangingPunct="1"/>
            <a:endParaRPr lang="nl-NL" sz="1050"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kern="1200" dirty="0">
                <a:solidFill>
                  <a:schemeClr val="tx1"/>
                </a:solidFill>
                <a:latin typeface="Century Gothic" panose="020B0502020202020204" pitchFamily="34" charset="0"/>
                <a:ea typeface="+mn-ea"/>
                <a:cs typeface="+mn-cs"/>
              </a:rPr>
              <a:t>In de afgelopen monitors is onderzocht hoe gelukkig de jongeren zich voelen. Tijdens de coronaperiode(2021) voelden ze zich minder gelukkig dan in 2019. In 2023 voelen ze zich weer gelukkiger dan in 2021.</a:t>
            </a:r>
          </a:p>
        </p:txBody>
      </p:sp>
      <p:sp>
        <p:nvSpPr>
          <p:cNvPr id="2" name="Combi ervaren gezondheid geluk gender">
            <a:extLst>
              <a:ext uri="{FF2B5EF4-FFF2-40B4-BE49-F238E27FC236}">
                <a16:creationId xmlns:a16="http://schemas.microsoft.com/office/drawing/2014/main" id="{157FC52C-B520-AA1B-6BE7-58C85C519849}"/>
              </a:ext>
            </a:extLst>
          </p:cNvPr>
          <p:cNvSpPr>
            <a:spLocks noGrp="1"/>
          </p:cNvSpPr>
          <p:nvPr>
            <p:ph type="chart" sz="quarter" idx="17"/>
          </p:nvPr>
        </p:nvSpPr>
        <p:spPr>
          <a:xfrm>
            <a:off x="8278781" y="4024800"/>
            <a:ext cx="3456000" cy="2376000"/>
          </a:xfrm>
          <a:prstGeom prst="rect">
            <a:avLst/>
          </a:prstGeom>
        </p:spPr>
        <p:txBody>
          <a:bodyPr/>
          <a:lstStyle>
            <a:lvl1pPr marL="0" indent="0">
              <a:buNone/>
              <a:defRPr/>
            </a:lvl1pPr>
          </a:lstStyle>
          <a:p>
            <a:endParaRPr lang="nl-NL"/>
          </a:p>
        </p:txBody>
      </p:sp>
      <p:sp>
        <p:nvSpPr>
          <p:cNvPr id="3" name="Combi ervaren gezondheid geluk klas">
            <a:extLst>
              <a:ext uri="{FF2B5EF4-FFF2-40B4-BE49-F238E27FC236}">
                <a16:creationId xmlns:a16="http://schemas.microsoft.com/office/drawing/2014/main" id="{2C4B4685-E5C0-92E2-09B0-CD8AF5C53749}"/>
              </a:ext>
            </a:extLst>
          </p:cNvPr>
          <p:cNvSpPr>
            <a:spLocks noGrp="1"/>
          </p:cNvSpPr>
          <p:nvPr>
            <p:ph type="chart" sz="quarter" idx="16"/>
          </p:nvPr>
        </p:nvSpPr>
        <p:spPr>
          <a:xfrm>
            <a:off x="8278781" y="1519200"/>
            <a:ext cx="3456000" cy="2376000"/>
          </a:xfrm>
          <a:prstGeom prst="rect">
            <a:avLst/>
          </a:prstGeom>
        </p:spPr>
        <p:txBody>
          <a:bodyPr/>
          <a:lstStyle>
            <a:lvl1pPr marL="0" indent="0">
              <a:buNone/>
              <a:defRPr/>
            </a:lvl1pPr>
          </a:lstStyle>
          <a:p>
            <a:endParaRPr lang="nl-NL"/>
          </a:p>
        </p:txBody>
      </p:sp>
      <p:sp>
        <p:nvSpPr>
          <p:cNvPr id="20" name="Trendgrafiek geluk">
            <a:extLst>
              <a:ext uri="{FF2B5EF4-FFF2-40B4-BE49-F238E27FC236}">
                <a16:creationId xmlns:a16="http://schemas.microsoft.com/office/drawing/2014/main" id="{58E6B01D-B3C3-74CB-BED8-B08EC39AFE2F}"/>
              </a:ext>
            </a:extLst>
          </p:cNvPr>
          <p:cNvSpPr>
            <a:spLocks noGrp="1"/>
          </p:cNvSpPr>
          <p:nvPr>
            <p:ph type="chart" sz="quarter" idx="19"/>
          </p:nvPr>
        </p:nvSpPr>
        <p:spPr>
          <a:xfrm>
            <a:off x="4370400" y="4024800"/>
            <a:ext cx="3456000" cy="2376000"/>
          </a:xfrm>
          <a:prstGeom prst="rect">
            <a:avLst/>
          </a:prstGeom>
        </p:spPr>
        <p:txBody>
          <a:bodyPr/>
          <a:lstStyle>
            <a:lvl1pPr marL="0" indent="0">
              <a:buNone/>
              <a:defRPr/>
            </a:lvl1pPr>
          </a:lstStyle>
          <a:p>
            <a:endParaRPr lang="nl-NL" dirty="0"/>
          </a:p>
        </p:txBody>
      </p:sp>
      <p:sp>
        <p:nvSpPr>
          <p:cNvPr id="8" name="Trendgrafiek ervaren gezondheid">
            <a:extLst>
              <a:ext uri="{FF2B5EF4-FFF2-40B4-BE49-F238E27FC236}">
                <a16:creationId xmlns:a16="http://schemas.microsoft.com/office/drawing/2014/main" id="{E96EF54B-0926-B23D-72B2-53EAD6F5D38D}"/>
              </a:ext>
            </a:extLst>
          </p:cNvPr>
          <p:cNvSpPr>
            <a:spLocks noGrp="1"/>
          </p:cNvSpPr>
          <p:nvPr>
            <p:ph type="chart" sz="quarter" idx="20"/>
          </p:nvPr>
        </p:nvSpPr>
        <p:spPr>
          <a:xfrm>
            <a:off x="4370400"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524280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lcohol">
    <p:spTree>
      <p:nvGrpSpPr>
        <p:cNvPr id="1" name=""/>
        <p:cNvGrpSpPr/>
        <p:nvPr/>
      </p:nvGrpSpPr>
      <p:grpSpPr>
        <a:xfrm>
          <a:off x="0" y="0"/>
          <a:ext cx="0" cy="0"/>
          <a:chOff x="0" y="0"/>
          <a:chExt cx="0" cy="0"/>
        </a:xfrm>
      </p:grpSpPr>
      <p:sp>
        <p:nvSpPr>
          <p:cNvPr id="7" name="Rectangle 16">
            <a:extLst>
              <a:ext uri="{FF2B5EF4-FFF2-40B4-BE49-F238E27FC236}">
                <a16:creationId xmlns:a16="http://schemas.microsoft.com/office/drawing/2014/main" id="{A53C9265-3CEF-A2C1-7746-C8CDC77B085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4. Alcohol</a:t>
            </a:r>
          </a:p>
        </p:txBody>
      </p:sp>
      <p:sp>
        <p:nvSpPr>
          <p:cNvPr id="18" name="Rectangle 16">
            <a:extLst>
              <a:ext uri="{FF2B5EF4-FFF2-40B4-BE49-F238E27FC236}">
                <a16:creationId xmlns:a16="http://schemas.microsoft.com/office/drawing/2014/main" id="{112661DE-D680-93A1-4A83-2511D69CF884}"/>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19" name="Rechte verbindingslijn 18">
            <a:extLst>
              <a:ext uri="{FF2B5EF4-FFF2-40B4-BE49-F238E27FC236}">
                <a16:creationId xmlns:a16="http://schemas.microsoft.com/office/drawing/2014/main" id="{B26D2DF4-EF29-EAE1-E74E-3D6B9793E99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Rechte verbindingslijn 19">
            <a:extLst>
              <a:ext uri="{FF2B5EF4-FFF2-40B4-BE49-F238E27FC236}">
                <a16:creationId xmlns:a16="http://schemas.microsoft.com/office/drawing/2014/main" id="{325B1303-81AE-D42F-B53E-B76471ECDE28}"/>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1" name="Rechthoek 20" hidden="1">
            <a:extLst>
              <a:ext uri="{FF2B5EF4-FFF2-40B4-BE49-F238E27FC236}">
                <a16:creationId xmlns:a16="http://schemas.microsoft.com/office/drawing/2014/main" id="{3B5CD72A-F68B-2A1C-F79C-6650DB85ACD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Rechthoek 21" hidden="1">
            <a:extLst>
              <a:ext uri="{FF2B5EF4-FFF2-40B4-BE49-F238E27FC236}">
                <a16:creationId xmlns:a16="http://schemas.microsoft.com/office/drawing/2014/main" id="{AC4246E3-31A2-2FEC-87FA-D3E637E18E35}"/>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3" name="Rechthoek 22" hidden="1">
            <a:extLst>
              <a:ext uri="{FF2B5EF4-FFF2-40B4-BE49-F238E27FC236}">
                <a16:creationId xmlns:a16="http://schemas.microsoft.com/office/drawing/2014/main" id="{987BFB7C-A932-5A72-F105-CC62C8B6CF7C}"/>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7" name="Omschrijving dronkenschap">
            <a:extLst>
              <a:ext uri="{FF2B5EF4-FFF2-40B4-BE49-F238E27FC236}">
                <a16:creationId xmlns:a16="http://schemas.microsoft.com/office/drawing/2014/main" id="{5F313789-4CD2-F76C-3D45-F101122C5029}"/>
              </a:ext>
            </a:extLst>
          </p:cNvPr>
          <p:cNvSpPr txBox="1"/>
          <p:nvPr userDrawn="1"/>
        </p:nvSpPr>
        <p:spPr>
          <a:xfrm>
            <a:off x="4370400" y="5212800"/>
            <a:ext cx="3456000" cy="523220"/>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is in de afgelopen 4 weken wel eens dronken geweest</a:t>
            </a:r>
          </a:p>
        </p:txBody>
      </p:sp>
      <p:sp>
        <p:nvSpPr>
          <p:cNvPr id="16" name="Omschrijving binge drinken">
            <a:extLst>
              <a:ext uri="{FF2B5EF4-FFF2-40B4-BE49-F238E27FC236}">
                <a16:creationId xmlns:a16="http://schemas.microsoft.com/office/drawing/2014/main" id="{4D754DA2-1BB2-764C-7884-0A6058B05D6B}"/>
              </a:ext>
            </a:extLst>
          </p:cNvPr>
          <p:cNvSpPr txBox="1"/>
          <p:nvPr userDrawn="1"/>
        </p:nvSpPr>
        <p:spPr>
          <a:xfrm>
            <a:off x="457200" y="5212800"/>
            <a:ext cx="3456000" cy="738664"/>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heeft in de afgelopen 4 weken wel eens 5 of meer glazen alcohol gedronken (</a:t>
            </a:r>
            <a:r>
              <a:rPr lang="nl-NL" sz="1400" b="1" dirty="0" err="1">
                <a:solidFill>
                  <a:srgbClr val="009898"/>
                </a:solidFill>
                <a:latin typeface="Century Gothic" panose="020B0502020202020204" pitchFamily="34" charset="0"/>
                <a:cs typeface="Arial" panose="020B0604020202020204" pitchFamily="34" charset="0"/>
              </a:rPr>
              <a:t>binge</a:t>
            </a:r>
            <a:r>
              <a:rPr lang="nl-NL" sz="1400" b="1" dirty="0">
                <a:solidFill>
                  <a:srgbClr val="009898"/>
                </a:solidFill>
                <a:latin typeface="Century Gothic" panose="020B0502020202020204" pitchFamily="34" charset="0"/>
                <a:cs typeface="Arial" panose="020B0604020202020204" pitchFamily="34" charset="0"/>
              </a:rPr>
              <a:t> drinken)</a:t>
            </a:r>
          </a:p>
        </p:txBody>
      </p:sp>
      <p:sp>
        <p:nvSpPr>
          <p:cNvPr id="13" name="Tekst alcohol">
            <a:extLst>
              <a:ext uri="{FF2B5EF4-FFF2-40B4-BE49-F238E27FC236}">
                <a16:creationId xmlns:a16="http://schemas.microsoft.com/office/drawing/2014/main" id="{FFC755C8-10C8-9F86-DCD8-6BB57DFFE2DA}"/>
              </a:ext>
            </a:extLst>
          </p:cNvPr>
          <p:cNvSpPr txBox="1"/>
          <p:nvPr userDrawn="1"/>
        </p:nvSpPr>
        <p:spPr>
          <a:xfrm>
            <a:off x="457218" y="1519200"/>
            <a:ext cx="3454320" cy="2354491"/>
          </a:xfrm>
          <a:prstGeom prst="rect">
            <a:avLst/>
          </a:prstGeom>
          <a:noFill/>
        </p:spPr>
        <p:txBody>
          <a:bodyPr wrap="square">
            <a:spAutoFit/>
          </a:bodyPr>
          <a:lstStyle/>
          <a:p>
            <a:r>
              <a:rPr lang="nl-NL" sz="1050" dirty="0">
                <a:solidFill>
                  <a:schemeClr val="tx1"/>
                </a:solidFill>
                <a:latin typeface="Century Gothic" panose="020B0502020202020204" pitchFamily="34" charset="0"/>
              </a:rPr>
              <a:t>Alcoholgebruik onder de 18 jaar wordt als ongewenst beschouwd. De hersenen van jongeren zijn nog volop in ontwikkeling, en er zijn aanwijzingen dat deze ontwikkeling verstoord kan worden door alcoholgebruik. Daarnaast vertonen drinkende jongeren vaker ongeremd, agressief of asociaal gedrag en hebben zij een verhoogd risico op problematisch drinken op latere leeftijd.</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alcoholgebruik vooral voorkomt in klas 4 zien we ook al alcoholgebruik in klas 2. Er zijn minder verschillen tussen jongens en meisjes, hoewel </a:t>
            </a:r>
            <a:r>
              <a:rPr lang="nl-NL" sz="1050" dirty="0" err="1">
                <a:solidFill>
                  <a:schemeClr val="tx1"/>
                </a:solidFill>
                <a:latin typeface="Century Gothic" panose="020B0502020202020204" pitchFamily="34" charset="0"/>
              </a:rPr>
              <a:t>binge</a:t>
            </a:r>
            <a:r>
              <a:rPr lang="nl-NL" sz="1050" dirty="0">
                <a:solidFill>
                  <a:schemeClr val="tx1"/>
                </a:solidFill>
                <a:latin typeface="Century Gothic" panose="020B0502020202020204" pitchFamily="34" charset="0"/>
              </a:rPr>
              <a:t> drinken over het algemeen vaker voorkomt bij jongens.</a:t>
            </a:r>
          </a:p>
        </p:txBody>
      </p:sp>
      <p:sp>
        <p:nvSpPr>
          <p:cNvPr id="11" name="Combi alcohol gender">
            <a:extLst>
              <a:ext uri="{FF2B5EF4-FFF2-40B4-BE49-F238E27FC236}">
                <a16:creationId xmlns:a16="http://schemas.microsoft.com/office/drawing/2014/main" id="{F0CB5567-386A-4DA2-C427-0524B8C0F141}"/>
              </a:ext>
            </a:extLst>
          </p:cNvPr>
          <p:cNvSpPr>
            <a:spLocks noGrp="1"/>
          </p:cNvSpPr>
          <p:nvPr>
            <p:ph type="chart" sz="quarter" idx="18"/>
          </p:nvPr>
        </p:nvSpPr>
        <p:spPr>
          <a:xfrm>
            <a:off x="8278781" y="4024800"/>
            <a:ext cx="3456000" cy="2376000"/>
          </a:xfrm>
          <a:prstGeom prst="rect">
            <a:avLst/>
          </a:prstGeom>
        </p:spPr>
        <p:txBody>
          <a:bodyPr/>
          <a:lstStyle>
            <a:lvl1pPr marL="0" indent="0">
              <a:buNone/>
              <a:defRPr/>
            </a:lvl1pPr>
          </a:lstStyle>
          <a:p>
            <a:endParaRPr lang="nl-NL" dirty="0"/>
          </a:p>
        </p:txBody>
      </p:sp>
      <p:sp>
        <p:nvSpPr>
          <p:cNvPr id="9" name="Combi alcohol klas">
            <a:extLst>
              <a:ext uri="{FF2B5EF4-FFF2-40B4-BE49-F238E27FC236}">
                <a16:creationId xmlns:a16="http://schemas.microsoft.com/office/drawing/2014/main" id="{81FD5E03-CBB3-72B8-8A91-024E4D466011}"/>
              </a:ext>
            </a:extLst>
          </p:cNvPr>
          <p:cNvSpPr>
            <a:spLocks noGrp="1"/>
          </p:cNvSpPr>
          <p:nvPr>
            <p:ph type="chart" sz="quarter" idx="17"/>
          </p:nvPr>
        </p:nvSpPr>
        <p:spPr>
          <a:xfrm>
            <a:off x="8278781" y="1519200"/>
            <a:ext cx="3456000" cy="2376000"/>
          </a:xfrm>
          <a:prstGeom prst="rect">
            <a:avLst/>
          </a:prstGeom>
        </p:spPr>
        <p:txBody>
          <a:bodyPr/>
          <a:lstStyle>
            <a:lvl1pPr marL="0" indent="0">
              <a:buNone/>
              <a:defRPr/>
            </a:lvl1pPr>
          </a:lstStyle>
          <a:p>
            <a:endParaRPr lang="nl-NL" dirty="0"/>
          </a:p>
        </p:txBody>
      </p:sp>
      <p:sp>
        <p:nvSpPr>
          <p:cNvPr id="2" name="Percentage dronkenschap regio">
            <a:extLst>
              <a:ext uri="{FF2B5EF4-FFF2-40B4-BE49-F238E27FC236}">
                <a16:creationId xmlns:a16="http://schemas.microsoft.com/office/drawing/2014/main" id="{5D233791-288B-DBBC-6FD0-42B59E6D9E67}"/>
              </a:ext>
            </a:extLst>
          </p:cNvPr>
          <p:cNvSpPr>
            <a:spLocks noGrp="1"/>
          </p:cNvSpPr>
          <p:nvPr>
            <p:ph type="body" sz="quarter" idx="19" hasCustomPrompt="1"/>
          </p:nvPr>
        </p:nvSpPr>
        <p:spPr>
          <a:xfrm>
            <a:off x="6219176" y="43746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5" name="Percentage dronkenschap">
            <a:extLst>
              <a:ext uri="{FF2B5EF4-FFF2-40B4-BE49-F238E27FC236}">
                <a16:creationId xmlns:a16="http://schemas.microsoft.com/office/drawing/2014/main" id="{F89BC32D-C926-E147-059C-5663E6E87B38}"/>
              </a:ext>
            </a:extLst>
          </p:cNvPr>
          <p:cNvSpPr>
            <a:spLocks noGrp="1"/>
          </p:cNvSpPr>
          <p:nvPr>
            <p:ph type="body" sz="quarter" idx="16" hasCustomPrompt="1"/>
          </p:nvPr>
        </p:nvSpPr>
        <p:spPr>
          <a:xfrm>
            <a:off x="5140800" y="4374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Trendgrafiek alcohol">
            <a:extLst>
              <a:ext uri="{FF2B5EF4-FFF2-40B4-BE49-F238E27FC236}">
                <a16:creationId xmlns:a16="http://schemas.microsoft.com/office/drawing/2014/main" id="{D20EC947-3C86-DA80-4BD4-31DAF91090C6}"/>
              </a:ext>
            </a:extLst>
          </p:cNvPr>
          <p:cNvSpPr>
            <a:spLocks noGrp="1"/>
          </p:cNvSpPr>
          <p:nvPr>
            <p:ph type="chart" sz="quarter" idx="15"/>
          </p:nvPr>
        </p:nvSpPr>
        <p:spPr>
          <a:xfrm>
            <a:off x="4370400" y="1519200"/>
            <a:ext cx="3456000" cy="2376000"/>
          </a:xfrm>
          <a:prstGeom prst="rect">
            <a:avLst/>
          </a:prstGeom>
        </p:spPr>
        <p:txBody>
          <a:bodyPr/>
          <a:lstStyle>
            <a:lvl1pPr marL="0" indent="0">
              <a:buNone/>
              <a:defRPr/>
            </a:lvl1pPr>
          </a:lstStyle>
          <a:p>
            <a:endParaRPr lang="nl-NL" dirty="0"/>
          </a:p>
        </p:txBody>
      </p:sp>
      <p:sp>
        <p:nvSpPr>
          <p:cNvPr id="3" name="Percentage bingedrinken regio">
            <a:extLst>
              <a:ext uri="{FF2B5EF4-FFF2-40B4-BE49-F238E27FC236}">
                <a16:creationId xmlns:a16="http://schemas.microsoft.com/office/drawing/2014/main" id="{C22ABC27-5991-C72D-3D67-5296BFDEF36A}"/>
              </a:ext>
            </a:extLst>
          </p:cNvPr>
          <p:cNvSpPr>
            <a:spLocks noGrp="1"/>
          </p:cNvSpPr>
          <p:nvPr>
            <p:ph type="body" sz="quarter" idx="20" hasCustomPrompt="1"/>
          </p:nvPr>
        </p:nvSpPr>
        <p:spPr>
          <a:xfrm>
            <a:off x="2292775" y="43746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4" name="Percentage bingedrinken">
            <a:extLst>
              <a:ext uri="{FF2B5EF4-FFF2-40B4-BE49-F238E27FC236}">
                <a16:creationId xmlns:a16="http://schemas.microsoft.com/office/drawing/2014/main" id="{CC0F4082-5336-6B7C-970F-11D6287510E0}"/>
              </a:ext>
            </a:extLst>
          </p:cNvPr>
          <p:cNvSpPr>
            <a:spLocks noGrp="1"/>
          </p:cNvSpPr>
          <p:nvPr>
            <p:ph type="body" sz="quarter" idx="13" hasCustomPrompt="1"/>
          </p:nvPr>
        </p:nvSpPr>
        <p:spPr>
          <a:xfrm>
            <a:off x="1229150" y="43746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4" name="Tekstvak 3">
            <a:extLst>
              <a:ext uri="{FF2B5EF4-FFF2-40B4-BE49-F238E27FC236}">
                <a16:creationId xmlns:a16="http://schemas.microsoft.com/office/drawing/2014/main" id="{DB215A7D-0DBD-7C81-F360-5ABC0D2112D9}"/>
              </a:ext>
            </a:extLst>
          </p:cNvPr>
          <p:cNvSpPr txBox="1"/>
          <p:nvPr userDrawn="1"/>
        </p:nvSpPr>
        <p:spPr>
          <a:xfrm>
            <a:off x="4492799" y="46628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5" name="Tekstvak 4">
            <a:extLst>
              <a:ext uri="{FF2B5EF4-FFF2-40B4-BE49-F238E27FC236}">
                <a16:creationId xmlns:a16="http://schemas.microsoft.com/office/drawing/2014/main" id="{332D59E9-6779-37F3-9C67-5DCABC932D81}"/>
              </a:ext>
            </a:extLst>
          </p:cNvPr>
          <p:cNvSpPr txBox="1"/>
          <p:nvPr userDrawn="1"/>
        </p:nvSpPr>
        <p:spPr>
          <a:xfrm>
            <a:off x="581150" y="46628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2" name="Tekstvak 11">
            <a:extLst>
              <a:ext uri="{FF2B5EF4-FFF2-40B4-BE49-F238E27FC236}">
                <a16:creationId xmlns:a16="http://schemas.microsoft.com/office/drawing/2014/main" id="{3B601C03-57C5-F848-FE43-1F3003D839C0}"/>
              </a:ext>
            </a:extLst>
          </p:cNvPr>
          <p:cNvSpPr txBox="1"/>
          <p:nvPr userDrawn="1"/>
        </p:nvSpPr>
        <p:spPr>
          <a:xfrm>
            <a:off x="3130975" y="466289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24" name="Tekstvak 23">
            <a:extLst>
              <a:ext uri="{FF2B5EF4-FFF2-40B4-BE49-F238E27FC236}">
                <a16:creationId xmlns:a16="http://schemas.microsoft.com/office/drawing/2014/main" id="{D1294447-7584-9BCF-5699-C7AB6465E958}"/>
              </a:ext>
            </a:extLst>
          </p:cNvPr>
          <p:cNvSpPr txBox="1"/>
          <p:nvPr userDrawn="1"/>
        </p:nvSpPr>
        <p:spPr>
          <a:xfrm>
            <a:off x="7057376" y="466289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Tree>
    <p:extLst>
      <p:ext uri="{BB962C8B-B14F-4D97-AF65-F5344CB8AC3E}">
        <p14:creationId xmlns:p14="http://schemas.microsoft.com/office/powerpoint/2010/main" val="2741440439"/>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18" Type="http://schemas.openxmlformats.org/officeDocument/2006/relationships/slide" Target="../slides/slide2.xml"/><Relationship Id="rId3" Type="http://schemas.openxmlformats.org/officeDocument/2006/relationships/slideLayout" Target="../slideLayouts/slideLayout4.xml"/><Relationship Id="rId21" Type="http://schemas.openxmlformats.org/officeDocument/2006/relationships/image" Target="../media/image4.png"/><Relationship Id="rId7" Type="http://schemas.openxmlformats.org/officeDocument/2006/relationships/slideLayout" Target="../slideLayouts/slideLayout8.xml"/><Relationship Id="rId12" Type="http://schemas.openxmlformats.org/officeDocument/2006/relationships/slideLayout" Target="../slideLayouts/slideLayout13.xml"/><Relationship Id="rId17" Type="http://schemas.openxmlformats.org/officeDocument/2006/relationships/theme" Target="../theme/theme2.xml"/><Relationship Id="rId2" Type="http://schemas.openxmlformats.org/officeDocument/2006/relationships/slideLayout" Target="../slideLayouts/slideLayout3.xml"/><Relationship Id="rId16" Type="http://schemas.openxmlformats.org/officeDocument/2006/relationships/slideLayout" Target="../slideLayouts/slideLayout17.xml"/><Relationship Id="rId20" Type="http://schemas.openxmlformats.org/officeDocument/2006/relationships/image" Target="../media/image6.svg"/><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slideLayout" Target="../slideLayouts/slideLayout16.xml"/><Relationship Id="rId10" Type="http://schemas.openxmlformats.org/officeDocument/2006/relationships/slideLayout" Target="../slideLayouts/slideLayout11.xml"/><Relationship Id="rId19" Type="http://schemas.openxmlformats.org/officeDocument/2006/relationships/image" Target="../media/image5.png"/><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 Id="rId22" Type="http://schemas.openxmlformats.org/officeDocument/2006/relationships/image" Target="cid:8bda4976-7ba9-4e2c-b0f5-88294a94fb4d@EURPRD10.PROD.OUTLOOK.COM" TargetMode="Externa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0.xml"/><Relationship Id="rId7" Type="http://schemas.openxmlformats.org/officeDocument/2006/relationships/image" Target="cid:8bda4976-7ba9-4e2c-b0f5-88294a94fb4d@EURPRD10.PROD.OUTLOOK.COM" TargetMode="Externa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theme" Target="../theme/theme3.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7926890"/>
      </p:ext>
    </p:extLst>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35" name="Groep 34">
            <a:extLst>
              <a:ext uri="{FF2B5EF4-FFF2-40B4-BE49-F238E27FC236}">
                <a16:creationId xmlns:a16="http://schemas.microsoft.com/office/drawing/2014/main" id="{ADD47282-7725-DD19-6D58-17EC32470268}"/>
              </a:ext>
            </a:extLst>
          </p:cNvPr>
          <p:cNvGrpSpPr/>
          <p:nvPr userDrawn="1"/>
        </p:nvGrpSpPr>
        <p:grpSpPr>
          <a:xfrm>
            <a:off x="10828384" y="6400800"/>
            <a:ext cx="457200" cy="457200"/>
            <a:chOff x="10820363" y="6400800"/>
            <a:chExt cx="457200" cy="457200"/>
          </a:xfrm>
        </p:grpSpPr>
        <p:sp>
          <p:nvSpPr>
            <p:cNvPr id="36" name="Rechthoek 35">
              <a:hlinkClick r:id="" action="ppaction://hlinkshowjump?jump=previousslide"/>
              <a:extLst>
                <a:ext uri="{FF2B5EF4-FFF2-40B4-BE49-F238E27FC236}">
                  <a16:creationId xmlns:a16="http://schemas.microsoft.com/office/drawing/2014/main" id="{C462D230-9ED6-1EED-3478-98E5313EDA1C}"/>
                </a:ext>
              </a:extLst>
            </p:cNvPr>
            <p:cNvSpPr/>
            <p:nvPr userDrawn="1"/>
          </p:nvSpPr>
          <p:spPr>
            <a:xfrm>
              <a:off x="10820363"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7" name="Gelijkbenige driehoek 36">
              <a:hlinkClick r:id="" action="ppaction://hlinkshowjump?jump=previousslide"/>
              <a:extLst>
                <a:ext uri="{FF2B5EF4-FFF2-40B4-BE49-F238E27FC236}">
                  <a16:creationId xmlns:a16="http://schemas.microsoft.com/office/drawing/2014/main" id="{57AC56BE-91FD-BB82-DA9C-497DFCD01BF9}"/>
                </a:ext>
              </a:extLst>
            </p:cNvPr>
            <p:cNvSpPr/>
            <p:nvPr userDrawn="1"/>
          </p:nvSpPr>
          <p:spPr>
            <a:xfrm rot="16200000" flipH="1">
              <a:off x="109358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32" name="Groep 31">
            <a:extLst>
              <a:ext uri="{FF2B5EF4-FFF2-40B4-BE49-F238E27FC236}">
                <a16:creationId xmlns:a16="http://schemas.microsoft.com/office/drawing/2014/main" id="{EFC8F76D-AF70-2D5C-CAF6-ED644D60FF1C}"/>
              </a:ext>
            </a:extLst>
          </p:cNvPr>
          <p:cNvGrpSpPr/>
          <p:nvPr userDrawn="1"/>
        </p:nvGrpSpPr>
        <p:grpSpPr>
          <a:xfrm>
            <a:off x="11280509" y="6400800"/>
            <a:ext cx="457200" cy="457200"/>
            <a:chOff x="11272488" y="6400800"/>
            <a:chExt cx="457200" cy="457200"/>
          </a:xfrm>
        </p:grpSpPr>
        <p:sp>
          <p:nvSpPr>
            <p:cNvPr id="33" name="Rechthoek 32">
              <a:hlinkClick r:id="" action="ppaction://hlinkshowjump?jump=nextslide"/>
              <a:extLst>
                <a:ext uri="{FF2B5EF4-FFF2-40B4-BE49-F238E27FC236}">
                  <a16:creationId xmlns:a16="http://schemas.microsoft.com/office/drawing/2014/main" id="{17A474EB-6DB4-FC5A-4D1E-C39370BF26DE}"/>
                </a:ext>
              </a:extLst>
            </p:cNvPr>
            <p:cNvSpPr/>
            <p:nvPr userDrawn="1"/>
          </p:nvSpPr>
          <p:spPr>
            <a:xfrm>
              <a:off x="11272488"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4" name="Gelijkbenige driehoek 33">
              <a:hlinkClick r:id="" action="ppaction://hlinkshowjump?jump=nextslide"/>
              <a:extLst>
                <a:ext uri="{FF2B5EF4-FFF2-40B4-BE49-F238E27FC236}">
                  <a16:creationId xmlns:a16="http://schemas.microsoft.com/office/drawing/2014/main" id="{F2A91492-2FB3-A234-158F-A565824967A4}"/>
                </a:ext>
              </a:extLst>
            </p:cNvPr>
            <p:cNvSpPr/>
            <p:nvPr userDrawn="1"/>
          </p:nvSpPr>
          <p:spPr>
            <a:xfrm rot="5400000">
              <a:off x="113930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29" name="Groep 28">
            <a:extLst>
              <a:ext uri="{FF2B5EF4-FFF2-40B4-BE49-F238E27FC236}">
                <a16:creationId xmlns:a16="http://schemas.microsoft.com/office/drawing/2014/main" id="{D736CFBB-4F20-745F-5199-7213B2AE73F9}"/>
              </a:ext>
            </a:extLst>
          </p:cNvPr>
          <p:cNvGrpSpPr/>
          <p:nvPr userDrawn="1"/>
        </p:nvGrpSpPr>
        <p:grpSpPr>
          <a:xfrm>
            <a:off x="11734781" y="6400800"/>
            <a:ext cx="457219" cy="457200"/>
            <a:chOff x="11734781" y="6400800"/>
            <a:chExt cx="457219" cy="457200"/>
          </a:xfrm>
        </p:grpSpPr>
        <p:sp>
          <p:nvSpPr>
            <p:cNvPr id="30" name="Rectangle 23">
              <a:hlinkClick r:id="rId18" action="ppaction://hlinksldjump"/>
              <a:extLst>
                <a:ext uri="{FF2B5EF4-FFF2-40B4-BE49-F238E27FC236}">
                  <a16:creationId xmlns:a16="http://schemas.microsoft.com/office/drawing/2014/main" id="{CB127B58-0E04-70A9-47ED-461794FE8617}"/>
                </a:ext>
              </a:extLst>
            </p:cNvPr>
            <p:cNvSpPr/>
            <p:nvPr userDrawn="1"/>
          </p:nvSpPr>
          <p:spPr>
            <a:xfrm>
              <a:off x="11734781" y="6400800"/>
              <a:ext cx="457219"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1">
                <a:latin typeface="Century Gothic" panose="020B0502020202020204" pitchFamily="34" charset="0"/>
              </a:endParaRPr>
            </a:p>
          </p:txBody>
        </p:sp>
        <p:pic>
          <p:nvPicPr>
            <p:cNvPr id="31" name="Graphic 30" descr="Pictogram hamburgermenu met effen opvulling">
              <a:hlinkClick r:id="rId18" action="ppaction://hlinksldjump"/>
              <a:extLst>
                <a:ext uri="{FF2B5EF4-FFF2-40B4-BE49-F238E27FC236}">
                  <a16:creationId xmlns:a16="http://schemas.microsoft.com/office/drawing/2014/main" id="{99DE48E4-4AEA-BCAC-EEA9-967EF7C21301}"/>
                </a:ext>
              </a:extLst>
            </p:cNvPr>
            <p:cNvPicPr>
              <a:picLocks/>
            </p:cNvPicPr>
            <p:nvPr userDrawn="1"/>
          </p:nvPicPr>
          <p:blipFill>
            <a:blip r:embed="rId19" cstate="print">
              <a:extLst>
                <a:ext uri="{28A0092B-C50C-407E-A947-70E740481C1C}">
                  <a14:useLocalDpi xmlns:a14="http://schemas.microsoft.com/office/drawing/2010/main" val="0"/>
                </a:ext>
                <a:ext uri="{96DAC541-7B7A-43D3-8B79-37D633B846F1}">
                  <asvg:svgBlip xmlns:asvg="http://schemas.microsoft.com/office/drawing/2016/SVG/main" r:embed="rId20"/>
                </a:ext>
              </a:extLst>
            </a:blip>
            <a:stretch>
              <a:fillRect/>
            </a:stretch>
          </p:blipFill>
          <p:spPr>
            <a:xfrm>
              <a:off x="11762844" y="6431400"/>
              <a:ext cx="396000" cy="396000"/>
            </a:xfrm>
            <a:prstGeom prst="rect">
              <a:avLst/>
            </a:prstGeom>
          </p:spPr>
        </p:pic>
      </p:grpSp>
      <p:pic>
        <p:nvPicPr>
          <p:cNvPr id="2" name="Logo Gezondheidsmonitor Jeugd 2023" descr="Afbeelding met tekst, Lettertype, schermopname, logo&#10;&#10;Automatisch gegenereerde beschrijving">
            <a:extLst>
              <a:ext uri="{FF2B5EF4-FFF2-40B4-BE49-F238E27FC236}">
                <a16:creationId xmlns:a16="http://schemas.microsoft.com/office/drawing/2014/main" id="{9E751B27-EFAD-DB85-9196-6ED411EFAF47}"/>
              </a:ext>
            </a:extLst>
          </p:cNvPr>
          <p:cNvPicPr>
            <a:picLocks noChangeAspect="1"/>
          </p:cNvPicPr>
          <p:nvPr userDrawn="1"/>
        </p:nvPicPr>
        <p:blipFill rotWithShape="1">
          <a:blip r:embed="rId21" r:link="rId22"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582609979"/>
      </p:ext>
    </p:extLst>
  </p:cSld>
  <p:clrMap bg1="lt1" tx1="dk1" bg2="lt2" tx2="dk2" accent1="accent1" accent2="accent2" accent3="accent3" accent4="accent4" accent5="accent5" accent6="accent6" hlink="hlink" folHlink="folHlink"/>
  <p:sldLayoutIdLst>
    <p:sldLayoutId id="2147483653" r:id="rId1"/>
    <p:sldLayoutId id="2147483654" r:id="rId2"/>
    <p:sldLayoutId id="2147483682" r:id="rId3"/>
    <p:sldLayoutId id="2147483678" r:id="rId4"/>
    <p:sldLayoutId id="2147483679" r:id="rId5"/>
    <p:sldLayoutId id="2147483659" r:id="rId6"/>
    <p:sldLayoutId id="2147483680" r:id="rId7"/>
    <p:sldLayoutId id="2147483670" r:id="rId8"/>
    <p:sldLayoutId id="2147483662" r:id="rId9"/>
    <p:sldLayoutId id="2147483663" r:id="rId10"/>
    <p:sldLayoutId id="2147483664" r:id="rId11"/>
    <p:sldLayoutId id="2147483665" r:id="rId12"/>
    <p:sldLayoutId id="2147483666" r:id="rId13"/>
    <p:sldLayoutId id="2147483667" r:id="rId14"/>
    <p:sldLayoutId id="2147483675" r:id="rId15"/>
    <p:sldLayoutId id="2147483676" r:id="rId16"/>
  </p:sldLayoutIdLst>
  <p:txStyles>
    <p:titleStyle>
      <a:lvl1pPr algn="ctr" defTabSz="1339088" rtl="0" eaLnBrk="1" latinLnBrk="0" hangingPunct="1">
        <a:spcBef>
          <a:spcPct val="0"/>
        </a:spcBef>
        <a:buNone/>
        <a:defRPr sz="6443" kern="1200">
          <a:solidFill>
            <a:schemeClr val="tx1"/>
          </a:solidFill>
          <a:latin typeface="Serifa Std 55 Roman" pitchFamily="18" charset="0"/>
          <a:ea typeface="+mj-ea"/>
          <a:cs typeface="+mj-cs"/>
        </a:defRPr>
      </a:lvl1pPr>
    </p:titleStyle>
    <p:bodyStyle>
      <a:lvl1pPr marL="502158" indent="-502158" algn="l" defTabSz="1339088" rtl="0" eaLnBrk="1" latinLnBrk="0" hangingPunct="1">
        <a:spcBef>
          <a:spcPct val="20000"/>
        </a:spcBef>
        <a:buFont typeface="Arial" panose="020B0604020202020204" pitchFamily="34" charset="0"/>
        <a:buChar char="•"/>
        <a:defRPr sz="4686" kern="1200">
          <a:solidFill>
            <a:schemeClr val="tx1"/>
          </a:solidFill>
          <a:latin typeface="Serifa Std 45 Light" pitchFamily="18" charset="0"/>
          <a:ea typeface="+mn-ea"/>
          <a:cs typeface="+mn-cs"/>
        </a:defRPr>
      </a:lvl1pPr>
      <a:lvl2pPr marL="1088010" indent="-418467" algn="l" defTabSz="1339088" rtl="0" eaLnBrk="1" latinLnBrk="0" hangingPunct="1">
        <a:spcBef>
          <a:spcPct val="20000"/>
        </a:spcBef>
        <a:buFont typeface="Arial" panose="020B0604020202020204" pitchFamily="34" charset="0"/>
        <a:buChar char="–"/>
        <a:defRPr sz="4100" kern="1200">
          <a:solidFill>
            <a:schemeClr val="tx1"/>
          </a:solidFill>
          <a:latin typeface="Serifa Std 45 Light" pitchFamily="18" charset="0"/>
          <a:ea typeface="+mn-ea"/>
          <a:cs typeface="+mn-cs"/>
        </a:defRPr>
      </a:lvl2pPr>
      <a:lvl3pPr marL="1673860" indent="-334771" algn="l" defTabSz="1339088" rtl="0" eaLnBrk="1" latinLnBrk="0" hangingPunct="1">
        <a:spcBef>
          <a:spcPct val="20000"/>
        </a:spcBef>
        <a:buFont typeface="Arial" panose="020B0604020202020204" pitchFamily="34" charset="0"/>
        <a:buChar char="•"/>
        <a:defRPr sz="3514" kern="1200">
          <a:solidFill>
            <a:schemeClr val="tx1"/>
          </a:solidFill>
          <a:latin typeface="Serifa Std 45 Light" pitchFamily="18" charset="0"/>
          <a:ea typeface="+mn-ea"/>
          <a:cs typeface="+mn-cs"/>
        </a:defRPr>
      </a:lvl3pPr>
      <a:lvl4pPr marL="2343405"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4pPr>
      <a:lvl5pPr marL="3012948"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5pPr>
      <a:lvl6pPr marL="3682493"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6pPr>
      <a:lvl7pPr marL="4352037"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7pPr>
      <a:lvl8pPr marL="5021580"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8pPr>
      <a:lvl9pPr marL="5691126"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9pPr>
    </p:bodyStyle>
    <p:otherStyle>
      <a:defPPr>
        <a:defRPr lang="nl-NL"/>
      </a:defPPr>
      <a:lvl1pPr marL="0" algn="l" defTabSz="1339088" rtl="0" eaLnBrk="1" latinLnBrk="0" hangingPunct="1">
        <a:defRPr sz="2636" kern="1200">
          <a:solidFill>
            <a:schemeClr val="tx1"/>
          </a:solidFill>
          <a:latin typeface="+mn-lt"/>
          <a:ea typeface="+mn-ea"/>
          <a:cs typeface="+mn-cs"/>
        </a:defRPr>
      </a:lvl1pPr>
      <a:lvl2pPr marL="669545" algn="l" defTabSz="1339088" rtl="0" eaLnBrk="1" latinLnBrk="0" hangingPunct="1">
        <a:defRPr sz="2636" kern="1200">
          <a:solidFill>
            <a:schemeClr val="tx1"/>
          </a:solidFill>
          <a:latin typeface="+mn-lt"/>
          <a:ea typeface="+mn-ea"/>
          <a:cs typeface="+mn-cs"/>
        </a:defRPr>
      </a:lvl2pPr>
      <a:lvl3pPr marL="1339088" algn="l" defTabSz="1339088" rtl="0" eaLnBrk="1" latinLnBrk="0" hangingPunct="1">
        <a:defRPr sz="2636" kern="1200">
          <a:solidFill>
            <a:schemeClr val="tx1"/>
          </a:solidFill>
          <a:latin typeface="+mn-lt"/>
          <a:ea typeface="+mn-ea"/>
          <a:cs typeface="+mn-cs"/>
        </a:defRPr>
      </a:lvl3pPr>
      <a:lvl4pPr marL="2008634" algn="l" defTabSz="1339088" rtl="0" eaLnBrk="1" latinLnBrk="0" hangingPunct="1">
        <a:defRPr sz="2636" kern="1200">
          <a:solidFill>
            <a:schemeClr val="tx1"/>
          </a:solidFill>
          <a:latin typeface="+mn-lt"/>
          <a:ea typeface="+mn-ea"/>
          <a:cs typeface="+mn-cs"/>
        </a:defRPr>
      </a:lvl4pPr>
      <a:lvl5pPr marL="2678176" algn="l" defTabSz="1339088" rtl="0" eaLnBrk="1" latinLnBrk="0" hangingPunct="1">
        <a:defRPr sz="2636" kern="1200">
          <a:solidFill>
            <a:schemeClr val="tx1"/>
          </a:solidFill>
          <a:latin typeface="+mn-lt"/>
          <a:ea typeface="+mn-ea"/>
          <a:cs typeface="+mn-cs"/>
        </a:defRPr>
      </a:lvl5pPr>
      <a:lvl6pPr marL="3347721" algn="l" defTabSz="1339088" rtl="0" eaLnBrk="1" latinLnBrk="0" hangingPunct="1">
        <a:defRPr sz="2636" kern="1200">
          <a:solidFill>
            <a:schemeClr val="tx1"/>
          </a:solidFill>
          <a:latin typeface="+mn-lt"/>
          <a:ea typeface="+mn-ea"/>
          <a:cs typeface="+mn-cs"/>
        </a:defRPr>
      </a:lvl6pPr>
      <a:lvl7pPr marL="4017265" algn="l" defTabSz="1339088" rtl="0" eaLnBrk="1" latinLnBrk="0" hangingPunct="1">
        <a:defRPr sz="2636" kern="1200">
          <a:solidFill>
            <a:schemeClr val="tx1"/>
          </a:solidFill>
          <a:latin typeface="+mn-lt"/>
          <a:ea typeface="+mn-ea"/>
          <a:cs typeface="+mn-cs"/>
        </a:defRPr>
      </a:lvl7pPr>
      <a:lvl8pPr marL="4686808" algn="l" defTabSz="1339088" rtl="0" eaLnBrk="1" latinLnBrk="0" hangingPunct="1">
        <a:defRPr sz="2636" kern="1200">
          <a:solidFill>
            <a:schemeClr val="tx1"/>
          </a:solidFill>
          <a:latin typeface="+mn-lt"/>
          <a:ea typeface="+mn-ea"/>
          <a:cs typeface="+mn-cs"/>
        </a:defRPr>
      </a:lvl8pPr>
      <a:lvl9pPr marL="5356353" algn="l" defTabSz="1339088" rtl="0" eaLnBrk="1" latinLnBrk="0" hangingPunct="1">
        <a:defRPr sz="2636"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Logo Gezondheidsmonitor Jeugd 2023" descr="Afbeelding met tekst, Lettertype, schermopname, logo&#10;&#10;Automatisch gegenereerde beschrijving">
            <a:extLst>
              <a:ext uri="{FF2B5EF4-FFF2-40B4-BE49-F238E27FC236}">
                <a16:creationId xmlns:a16="http://schemas.microsoft.com/office/drawing/2014/main" id="{8E9BC036-BAC9-81D3-326A-B2C0E4E0C513}"/>
              </a:ext>
            </a:extLst>
          </p:cNvPr>
          <p:cNvPicPr>
            <a:picLocks noChangeAspect="1"/>
          </p:cNvPicPr>
          <p:nvPr userDrawn="1"/>
        </p:nvPicPr>
        <p:blipFill rotWithShape="1">
          <a:blip r:embed="rId6" r:link="rId7"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3287193470"/>
      </p:ext>
    </p:extLst>
  </p:cSld>
  <p:clrMap bg1="lt1" tx1="dk1" bg2="lt2" tx2="dk2" accent1="accent1" accent2="accent2" accent3="accent3" accent4="accent4" accent5="accent5" accent6="accent6" hlink="hlink" folHlink="folHlink"/>
  <p:sldLayoutIdLst>
    <p:sldLayoutId id="2147483696" r:id="rId1"/>
    <p:sldLayoutId id="2147483698" r:id="rId2"/>
    <p:sldLayoutId id="2147483694" r:id="rId3"/>
    <p:sldLayoutId id="2147483695"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37169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4324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66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27369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2832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8335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08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09418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51633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4805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96753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6888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66161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8237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1379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4946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2652794"/>
      </p:ext>
    </p:extLst>
  </p:cSld>
  <p:clrMapOvr>
    <a:masterClrMapping/>
  </p:clrMapOvr>
</p:sld>
</file>

<file path=ppt/theme/theme1.xml><?xml version="1.0" encoding="utf-8"?>
<a:theme xmlns:a="http://schemas.openxmlformats.org/drawingml/2006/main" name="Titelpagina">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Rapportage">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1400" b="1" dirty="0">
            <a:latin typeface="Arial" panose="020B0604020202020204" pitchFamily="34" charset="0"/>
            <a:cs typeface="Arial" panose="020B0604020202020204" pitchFamily="34" charset="0"/>
          </a:defRPr>
        </a:defPPr>
      </a:lstStyle>
    </a:txDef>
  </a:objectDefaults>
  <a:extraClrSchemeLst/>
</a:theme>
</file>

<file path=ppt/theme/theme3.xml><?xml version="1.0" encoding="utf-8"?>
<a:theme xmlns:a="http://schemas.openxmlformats.org/drawingml/2006/main" name="Opmaak">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lcf76f155ced4ddcb4097134ff3c332f xmlns="4e95bed8-6d15-4403-ad70-a53422338dca">
      <Terms xmlns="http://schemas.microsoft.com/office/infopath/2007/PartnerControls"/>
    </lcf76f155ced4ddcb4097134ff3c332f>
    <_ip_UnifiedCompliancePolicyProperties xmlns="http://schemas.microsoft.com/sharepoint/v3" xsi:nil="true"/>
    <TaxCatchAll xmlns="d045ab76-3bb7-45f5-ab41-d7b04aa0dc94"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4EA295FB1FB9547A73C9F5819D6E613" ma:contentTypeVersion="19" ma:contentTypeDescription="Een nieuw document maken." ma:contentTypeScope="" ma:versionID="1f5d07a82852d55ba6a3188556567a3a">
  <xsd:schema xmlns:xsd="http://www.w3.org/2001/XMLSchema" xmlns:xs="http://www.w3.org/2001/XMLSchema" xmlns:p="http://schemas.microsoft.com/office/2006/metadata/properties" xmlns:ns1="http://schemas.microsoft.com/sharepoint/v3" xmlns:ns2="4e95bed8-6d15-4403-ad70-a53422338dca" xmlns:ns3="10d3344f-2d16-43d9-a145-97142f5cb288" xmlns:ns4="d045ab76-3bb7-45f5-ab41-d7b04aa0dc94" targetNamespace="http://schemas.microsoft.com/office/2006/metadata/properties" ma:root="true" ma:fieldsID="f363c680071ae245cb64b441507cfa84" ns1:_="" ns2:_="" ns3:_="" ns4:_="">
    <xsd:import namespace="http://schemas.microsoft.com/sharepoint/v3"/>
    <xsd:import namespace="4e95bed8-6d15-4403-ad70-a53422338dca"/>
    <xsd:import namespace="10d3344f-2d16-43d9-a145-97142f5cb288"/>
    <xsd:import namespace="d045ab76-3bb7-45f5-ab41-d7b04aa0dc9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MediaServiceDateTaken" minOccurs="0"/>
                <xsd:element ref="ns3:SharedWithUsers" minOccurs="0"/>
                <xsd:element ref="ns3:SharedWithDetails" minOccurs="0"/>
                <xsd:element ref="ns2:MediaServiceOCR" minOccurs="0"/>
                <xsd:element ref="ns2:lcf76f155ced4ddcb4097134ff3c332f" minOccurs="0"/>
                <xsd:element ref="ns4:TaxCatchAll" minOccurs="0"/>
                <xsd:element ref="ns2:MediaServiceLocation" minOccurs="0"/>
                <xsd:element ref="ns1:_ip_UnifiedCompliancePolicyProperties" minOccurs="0"/>
                <xsd:element ref="ns1:_ip_UnifiedCompliancePolicyUIAc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4" nillable="true" ma:displayName="Eigenschappen van het geïntegreerd beleid voor naleving" ma:hidden="true" ma:internalName="_ip_UnifiedCompliancePolicyProperties">
      <xsd:simpleType>
        <xsd:restriction base="dms:Note"/>
      </xsd:simpleType>
    </xsd:element>
    <xsd:element name="_ip_UnifiedCompliancePolicyUIAction" ma:index="25" nillable="true" ma:displayName="Actie van de gebruikersinterface van het geïntegreerd beleid voor naleving"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95bed8-6d15-4403-ad70-a53422338dc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6a01bbcf-c6fe-4904-b3d7-d8e248b039cf"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6"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0d3344f-2d16-43d9-a145-97142f5cb288"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045ab76-3bb7-45f5-ab41-d7b04aa0dc94" elementFormDefault="qualified">
    <xsd:import namespace="http://schemas.microsoft.com/office/2006/documentManagement/types"/>
    <xsd:import namespace="http://schemas.microsoft.com/office/infopath/2007/PartnerControls"/>
    <xsd:element name="TaxCatchAll" ma:index="22" nillable="true" ma:displayName="Taxonomy Catch All Column" ma:hidden="true" ma:list="{fa7ae801-cb9e-41d3-a15b-605146dc1d91}" ma:internalName="TaxCatchAll" ma:showField="CatchAllData" ma:web="10d3344f-2d16-43d9-a145-97142f5cb28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28373FD-713A-4C43-B3FE-80F0E3D63506}">
  <ds:schemaRefs>
    <ds:schemaRef ds:uri="http://purl.org/dc/terms/"/>
    <ds:schemaRef ds:uri="http://purl.org/dc/elements/1.1/"/>
    <ds:schemaRef ds:uri="http://schemas.microsoft.com/office/2006/documentManagement/types"/>
    <ds:schemaRef ds:uri="http://schemas.microsoft.com/office/2006/metadata/properties"/>
    <ds:schemaRef ds:uri="c1085ce0-992b-4e2c-bc8b-9e7e29361dd3"/>
    <ds:schemaRef ds:uri="http://schemas.microsoft.com/office/infopath/2007/PartnerControls"/>
    <ds:schemaRef ds:uri="http://schemas.openxmlformats.org/package/2006/metadata/core-properties"/>
    <ds:schemaRef ds:uri="http://www.w3.org/XML/1998/namespace"/>
    <ds:schemaRef ds:uri="http://purl.org/dc/dcmitype/"/>
    <ds:schemaRef ds:uri="http://schemas.microsoft.com/sharepoint/v3"/>
    <ds:schemaRef ds:uri="4e95bed8-6d15-4403-ad70-a53422338dca"/>
    <ds:schemaRef ds:uri="d045ab76-3bb7-45f5-ab41-d7b04aa0dc94"/>
  </ds:schemaRefs>
</ds:datastoreItem>
</file>

<file path=customXml/itemProps2.xml><?xml version="1.0" encoding="utf-8"?>
<ds:datastoreItem xmlns:ds="http://schemas.openxmlformats.org/officeDocument/2006/customXml" ds:itemID="{8A90D913-D4CF-488E-B714-4C384E3D1FE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e95bed8-6d15-4403-ad70-a53422338dca"/>
    <ds:schemaRef ds:uri="10d3344f-2d16-43d9-a145-97142f5cb288"/>
    <ds:schemaRef ds:uri="d045ab76-3bb7-45f5-ab41-d7b04aa0dc9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4797234-1F06-4080-A1F9-30DCE4CF2F0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2209</TotalTime>
  <Words>132</Words>
  <Application>Microsoft Office PowerPoint</Application>
  <PresentationFormat>Breedbeeld</PresentationFormat>
  <Paragraphs>9</Paragraphs>
  <Slides>17</Slides>
  <Notes>2</Notes>
  <HiddenSlides>0</HiddenSlides>
  <MMClips>0</MMClips>
  <ScaleCrop>false</ScaleCrop>
  <HeadingPairs>
    <vt:vector size="6" baseType="variant">
      <vt:variant>
        <vt:lpstr>Gebruikte lettertypen</vt:lpstr>
      </vt:variant>
      <vt:variant>
        <vt:i4>6</vt:i4>
      </vt:variant>
      <vt:variant>
        <vt:lpstr>Thema</vt:lpstr>
      </vt:variant>
      <vt:variant>
        <vt:i4>3</vt:i4>
      </vt:variant>
      <vt:variant>
        <vt:lpstr>Diatitels</vt:lpstr>
      </vt:variant>
      <vt:variant>
        <vt:i4>17</vt:i4>
      </vt:variant>
    </vt:vector>
  </HeadingPairs>
  <TitlesOfParts>
    <vt:vector size="26" baseType="lpstr">
      <vt:lpstr>Arial</vt:lpstr>
      <vt:lpstr>Calibri</vt:lpstr>
      <vt:lpstr>Century Gothic</vt:lpstr>
      <vt:lpstr>Segoe UI</vt:lpstr>
      <vt:lpstr>Serifa Std 45 Light</vt:lpstr>
      <vt:lpstr>Serifa Std 55 Roman</vt:lpstr>
      <vt:lpstr>Titelpagina</vt:lpstr>
      <vt:lpstr>Rapportage</vt:lpstr>
      <vt:lpstr>Opmaak</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RDP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Maessen, Carla</dc:creator>
  <cp:lastModifiedBy>Vermeulen, Sander</cp:lastModifiedBy>
  <cp:revision>2</cp:revision>
  <dcterms:created xsi:type="dcterms:W3CDTF">2021-07-15T09:01:16Z</dcterms:created>
  <dcterms:modified xsi:type="dcterms:W3CDTF">2023-12-20T13:10:19Z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0x010100C4EA295FB1FB9547A73C9F5819D6E613</vt:lpwstr>
  </property>
  <property fmtid="{D5CDD505-2E9C-101B-9397-08002B2CF9AE}" pid="3" name="Order">
    <vt:r8>6882400</vt:r8>
  </property>
  <property fmtid="{D5CDD505-2E9C-101B-9397-08002B2CF9AE}" pid="4" name="MSIP_Label_ce8bfa01-cc62-4e0e-8713-2f7da2586bef_Enabled">
    <vt:lpwstr>true</vt:lpwstr>
  </property>
  <property fmtid="{D5CDD505-2E9C-101B-9397-08002B2CF9AE}" pid="5" name="MSIP_Label_ce8bfa01-cc62-4e0e-8713-2f7da2586bef_SetDate">
    <vt:lpwstr>2022-02-23T08:06:28Z</vt:lpwstr>
  </property>
  <property fmtid="{D5CDD505-2E9C-101B-9397-08002B2CF9AE}" pid="6" name="MSIP_Label_ce8bfa01-cc62-4e0e-8713-2f7da2586bef_Method">
    <vt:lpwstr>Privileged</vt:lpwstr>
  </property>
  <property fmtid="{D5CDD505-2E9C-101B-9397-08002B2CF9AE}" pid="7" name="MSIP_Label_ce8bfa01-cc62-4e0e-8713-2f7da2586bef_Name">
    <vt:lpwstr>Bedrijfsvertrouwelijk (BBN1)</vt:lpwstr>
  </property>
  <property fmtid="{D5CDD505-2E9C-101B-9397-08002B2CF9AE}" pid="8" name="MSIP_Label_ce8bfa01-cc62-4e0e-8713-2f7da2586bef_SiteId">
    <vt:lpwstr>e90fbc72-bc3b-4475-8f41-70d1d17ccf33</vt:lpwstr>
  </property>
  <property fmtid="{D5CDD505-2E9C-101B-9397-08002B2CF9AE}" pid="9" name="MSIP_Label_ce8bfa01-cc62-4e0e-8713-2f7da2586bef_ActionId">
    <vt:lpwstr>9446abc7-3ad8-491d-928a-af1e5bfbd14d</vt:lpwstr>
  </property>
  <property fmtid="{D5CDD505-2E9C-101B-9397-08002B2CF9AE}" pid="10" name="MSIP_Label_ce8bfa01-cc62-4e0e-8713-2f7da2586bef_ContentBits">
    <vt:lpwstr>2</vt:lpwstr>
  </property>
  <property fmtid="{D5CDD505-2E9C-101B-9397-08002B2CF9AE}" pid="11" name="ClassificationContentMarkingFooterLocations">
    <vt:lpwstr>Gemeenterapportage:5</vt:lpwstr>
  </property>
  <property fmtid="{D5CDD505-2E9C-101B-9397-08002B2CF9AE}" pid="12" name="ClassificationContentMarkingFooterText">
    <vt:lpwstr>Bedrijfsvertrouwelijk (BBN1)</vt:lpwstr>
  </property>
  <property fmtid="{D5CDD505-2E9C-101B-9397-08002B2CF9AE}" pid="13" name="MediaServiceImageTags">
    <vt:lpwstr/>
  </property>
</Properties>
</file>